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notesMasters/notesMaster1.xml" ContentType="application/vnd.openxmlformats-officedocument.presentationml.notesMaster+xml"/>
  <Override PartName="/ppt/notesMasters/_rels/notesMaster1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_rels/notesSlide1.xml.rels" ContentType="application/vnd.openxmlformats-package.relationships+xml"/>
  <Override PartName="/ppt/notesSlides/_rels/notesSlide2.xml.rels" ContentType="application/vnd.openxmlformats-package.relationships+xml"/>
  <Override PartName="/ppt/notesSlides/_rels/notesSlide3.xml.rels" ContentType="application/vnd.openxmlformats-package.relationships+xml"/>
  <Override PartName="/ppt/notesSlides/_rels/notesSlide4.xml.rels" ContentType="application/vnd.openxmlformats-package.relationships+xml"/>
  <Override PartName="/ppt/notesSlides/_rels/notesSlide5.xml.rels" ContentType="application/vnd.openxmlformats-package.relationships+xml"/>
  <Override PartName="/ppt/notesSlides/_rels/notesSlide6.xml.rels" ContentType="application/vnd.openxmlformats-package.relationship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slideLayouts/slideLayout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_rels/slideLayout31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media/image1.png" ContentType="image/png"/>
  <Override PartName="/ppt/media/image2.wmf" ContentType="image/x-wmf"/>
  <Override PartName="/ppt/presProps.xml" ContentType="application/vnd.openxmlformats-officedocument.presentationml.presProps+xml"/>
  <Override PartName="/ppt/_rels/presentation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x="12193588" cy="6858000"/>
  <p:notesSz cx="6858000" cy="9144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presProps" Target="presProps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4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0" lang="it-IT" sz="1800" spc="-1" strike="noStrike">
                <a:solidFill>
                  <a:srgbClr val="000000"/>
                </a:solidFill>
                <a:latin typeface="Arial"/>
              </a:rPr>
              <a:t>Fai clic per spostare la diapositiva</a:t>
            </a:r>
            <a:endParaRPr b="0" lang="it-IT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0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0">
              <a:buNone/>
            </a:pPr>
            <a:r>
              <a:rPr b="0" lang="it-IT" sz="2000" spc="-1" strike="noStrike">
                <a:latin typeface="Arial"/>
              </a:rPr>
              <a:t>Fai clic per modificare il formato delle note</a:t>
            </a:r>
            <a:endParaRPr b="0" lang="it-IT" sz="2000" spc="-1" strike="noStrike">
              <a:latin typeface="Arial"/>
            </a:endParaRPr>
          </a:p>
        </p:txBody>
      </p:sp>
      <p:sp>
        <p:nvSpPr>
          <p:cNvPr id="131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buNone/>
            </a:pPr>
            <a:r>
              <a:rPr b="0" lang="it-IT" sz="1400" spc="-1" strike="noStrike">
                <a:latin typeface="Times New Roman"/>
              </a:rPr>
              <a:t>&lt;intestazione&gt;</a:t>
            </a:r>
            <a:endParaRPr b="0" lang="it-IT" sz="1400" spc="-1" strike="noStrike">
              <a:latin typeface="Times New Roman"/>
            </a:endParaRPr>
          </a:p>
        </p:txBody>
      </p:sp>
      <p:sp>
        <p:nvSpPr>
          <p:cNvPr id="132" name="PlaceHolder 4"/>
          <p:cNvSpPr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buNone/>
              <a:defRPr b="0" lang="it-IT" sz="1400" spc="-1" strike="noStrike">
                <a:latin typeface="Times New Roman"/>
              </a:defRPr>
            </a:lvl1pPr>
          </a:lstStyle>
          <a:p>
            <a:pPr indent="0" algn="r">
              <a:buNone/>
            </a:pPr>
            <a:r>
              <a:rPr b="0" lang="it-IT" sz="1400" spc="-1" strike="noStrike">
                <a:latin typeface="Times New Roman"/>
              </a:rPr>
              <a:t>&lt;data/ora&gt;</a:t>
            </a:r>
            <a:endParaRPr b="0" lang="it-IT" sz="1400" spc="-1" strike="noStrike">
              <a:latin typeface="Times New Roman"/>
            </a:endParaRPr>
          </a:p>
        </p:txBody>
      </p:sp>
      <p:sp>
        <p:nvSpPr>
          <p:cNvPr id="133" name="PlaceHolder 5"/>
          <p:cNvSpPr>
            <a:spLocks noGrp="1"/>
          </p:cNvSpPr>
          <p:nvPr>
            <p:ph type="ft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>
              <a:buNone/>
              <a:defRPr b="0" lang="it-IT" sz="1400" spc="-1" strike="noStrike">
                <a:latin typeface="Times New Roman"/>
              </a:defRPr>
            </a:lvl1pPr>
          </a:lstStyle>
          <a:p>
            <a:pPr indent="0">
              <a:buNone/>
            </a:pPr>
            <a:r>
              <a:rPr b="0" lang="it-IT" sz="1400" spc="-1" strike="noStrike">
                <a:latin typeface="Times New Roman"/>
              </a:rPr>
              <a:t>&lt;piè di pagina&gt;</a:t>
            </a:r>
            <a:endParaRPr b="0" lang="it-IT" sz="1400" spc="-1" strike="noStrike">
              <a:latin typeface="Times New Roman"/>
            </a:endParaRPr>
          </a:p>
        </p:txBody>
      </p:sp>
      <p:sp>
        <p:nvSpPr>
          <p:cNvPr id="134" name="PlaceHolder 6"/>
          <p:cNvSpPr>
            <a:spLocks noGrp="1"/>
          </p:cNvSpPr>
          <p:nvPr>
            <p:ph type="sldNum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buNone/>
              <a:defRPr b="0" lang="it-IT" sz="1400" spc="-1" strike="noStrike">
                <a:latin typeface="Times New Roman"/>
              </a:defRPr>
            </a:lvl1pPr>
          </a:lstStyle>
          <a:p>
            <a:pPr indent="0" algn="r">
              <a:buNone/>
            </a:pPr>
            <a:fld id="{520E0A51-2952-4934-9298-CD6DE088596D}" type="slidenum">
              <a:rPr b="0" lang="it-IT" sz="1400" spc="-1" strike="noStrike">
                <a:latin typeface="Times New Roman"/>
              </a:rPr>
              <a:t>&lt;numero&gt;</a:t>
            </a:fld>
            <a:endParaRPr b="0" lang="it-IT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
</Relationships>
</file>

<file path=ppt/notesSlides/_rels/notesSlide3.xml.rels><?xml version="1.0" encoding="UTF-8"?>
<Relationships xmlns="http://schemas.openxmlformats.org/package/2006/relationships"><Relationship Id="rId1" Type="http://schemas.openxmlformats.org/officeDocument/2006/relationships/slide" Target="../slides/slide3.xml"/><Relationship Id="rId2" Type="http://schemas.openxmlformats.org/officeDocument/2006/relationships/notesMaster" Target="../notesMasters/notesMaster1.xml"/>
</Relationships>
</file>

<file path=ppt/notesSlides/_rels/notesSlide4.xml.rels><?xml version="1.0" encoding="UTF-8"?>
<Relationships xmlns="http://schemas.openxmlformats.org/package/2006/relationships"><Relationship Id="rId1" Type="http://schemas.openxmlformats.org/officeDocument/2006/relationships/slide" Target="../slides/slide4.xml"/><Relationship Id="rId2" Type="http://schemas.openxmlformats.org/officeDocument/2006/relationships/notesMaster" Target="../notesMasters/notesMaster1.xml"/>
</Relationships>
</file>

<file path=ppt/notesSlides/_rels/notesSlide5.xml.rels><?xml version="1.0" encoding="UTF-8"?>
<Relationships xmlns="http://schemas.openxmlformats.org/package/2006/relationships"><Relationship Id="rId1" Type="http://schemas.openxmlformats.org/officeDocument/2006/relationships/slide" Target="../slides/slide5.xml"/><Relationship Id="rId2" Type="http://schemas.openxmlformats.org/officeDocument/2006/relationships/notesMaster" Target="../notesMasters/notesMaster1.xml"/>
</Relationships>
</file>

<file path=ppt/notesSlides/_rels/notesSlide6.xml.rels><?xml version="1.0" encoding="UTF-8"?>
<Relationships xmlns="http://schemas.openxmlformats.org/package/2006/relationships"><Relationship Id="rId1" Type="http://schemas.openxmlformats.org/officeDocument/2006/relationships/slide" Target="../slides/slide6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CustomShape 1"/>
          <p:cNvSpPr/>
          <p:nvPr/>
        </p:nvSpPr>
        <p:spPr>
          <a:xfrm>
            <a:off x="4278240" y="10156680"/>
            <a:ext cx="3276000" cy="5295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b">
            <a:noAutofit/>
          </a:bodyPr>
          <a:p>
            <a:pPr algn="r">
              <a:lnSpc>
                <a:spcPct val="95000"/>
              </a:lnSpc>
              <a:tabLst>
                <a:tab algn="l" pos="0"/>
                <a:tab algn="l" pos="447840"/>
                <a:tab algn="l" pos="896760"/>
                <a:tab algn="l" pos="1346040"/>
                <a:tab algn="l" pos="1795320"/>
                <a:tab algn="l" pos="2244600"/>
                <a:tab algn="l" pos="2693880"/>
                <a:tab algn="l" pos="3143160"/>
                <a:tab algn="l" pos="3592440"/>
                <a:tab algn="l" pos="4041720"/>
                <a:tab algn="l" pos="4491000"/>
                <a:tab algn="l" pos="4940280"/>
                <a:tab algn="l" pos="5389560"/>
                <a:tab algn="l" pos="5838840"/>
                <a:tab algn="l" pos="6288120"/>
                <a:tab algn="l" pos="6737400"/>
                <a:tab algn="l" pos="7186680"/>
                <a:tab algn="l" pos="7635960"/>
                <a:tab algn="l" pos="8085240"/>
                <a:tab algn="l" pos="8534520"/>
                <a:tab algn="l" pos="8983800"/>
              </a:tabLst>
            </a:pPr>
            <a:fld id="{EA73B8BE-A727-40DD-AD54-0591D08FFF13}" type="slidenum">
              <a:rPr b="0" lang="it-IT" sz="1400" spc="-1" strike="noStrike">
                <a:solidFill>
                  <a:srgbClr val="000000"/>
                </a:solidFill>
                <a:latin typeface="Times New Roman"/>
                <a:ea typeface="Microsoft YaHei"/>
              </a:rPr>
              <a:t>&lt;numero&gt;</a:t>
            </a:fld>
            <a:endParaRPr b="0" lang="it-IT" sz="1400" spc="-1" strike="noStrike">
              <a:latin typeface="Arial"/>
            </a:endParaRPr>
          </a:p>
        </p:txBody>
      </p:sp>
      <p:sp>
        <p:nvSpPr>
          <p:cNvPr id="233" name="PlaceHolder 1"/>
          <p:cNvSpPr>
            <a:spLocks noGrp="1"/>
          </p:cNvSpPr>
          <p:nvPr>
            <p:ph type="sldImg"/>
          </p:nvPr>
        </p:nvSpPr>
        <p:spPr>
          <a:xfrm>
            <a:off x="216000" y="812880"/>
            <a:ext cx="7124400" cy="4006440"/>
          </a:xfrm>
          <a:prstGeom prst="rect">
            <a:avLst/>
          </a:prstGeom>
          <a:ln w="0">
            <a:noFill/>
          </a:ln>
        </p:spPr>
      </p:sp>
      <p:sp>
        <p:nvSpPr>
          <p:cNvPr id="234" name="CustomShape 3"/>
          <p:cNvSpPr/>
          <p:nvPr/>
        </p:nvSpPr>
        <p:spPr>
          <a:xfrm>
            <a:off x="755640" y="5078520"/>
            <a:ext cx="6046200" cy="4809600"/>
          </a:xfrm>
          <a:prstGeom prst="rect">
            <a:avLst/>
          </a:prstGeom>
          <a:noFill/>
          <a:ln w="9525">
            <a:noFill/>
          </a:ln>
        </p:spPr>
        <p:style>
          <a:lnRef idx="0"/>
          <a:fillRef idx="0"/>
          <a:effectRef idx="0"/>
          <a:fontRef idx="minor"/>
        </p:style>
      </p:sp>
    </p:spTree>
  </p:cSld>
</p:notes>
</file>

<file path=ppt/notesSlides/notesSlide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CustomShape 1"/>
          <p:cNvSpPr/>
          <p:nvPr/>
        </p:nvSpPr>
        <p:spPr>
          <a:xfrm>
            <a:off x="4278240" y="10156680"/>
            <a:ext cx="3276000" cy="5295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b">
            <a:noAutofit/>
          </a:bodyPr>
          <a:p>
            <a:pPr algn="r">
              <a:lnSpc>
                <a:spcPct val="95000"/>
              </a:lnSpc>
              <a:tabLst>
                <a:tab algn="l" pos="0"/>
                <a:tab algn="l" pos="447840"/>
                <a:tab algn="l" pos="896760"/>
                <a:tab algn="l" pos="1346040"/>
                <a:tab algn="l" pos="1795320"/>
                <a:tab algn="l" pos="2244600"/>
                <a:tab algn="l" pos="2693880"/>
                <a:tab algn="l" pos="3143160"/>
                <a:tab algn="l" pos="3592440"/>
                <a:tab algn="l" pos="4041720"/>
                <a:tab algn="l" pos="4491000"/>
                <a:tab algn="l" pos="4940280"/>
                <a:tab algn="l" pos="5389560"/>
                <a:tab algn="l" pos="5838840"/>
                <a:tab algn="l" pos="6288120"/>
                <a:tab algn="l" pos="6737400"/>
                <a:tab algn="l" pos="7186680"/>
                <a:tab algn="l" pos="7635960"/>
                <a:tab algn="l" pos="8085240"/>
                <a:tab algn="l" pos="8534520"/>
                <a:tab algn="l" pos="8983800"/>
              </a:tabLst>
            </a:pPr>
            <a:fld id="{064462BC-B8B6-437E-A01E-63D589F0C285}" type="slidenum">
              <a:rPr b="0" lang="it-IT" sz="1400" spc="-1" strike="noStrike">
                <a:solidFill>
                  <a:srgbClr val="000000"/>
                </a:solidFill>
                <a:latin typeface="Times New Roman"/>
                <a:ea typeface="Microsoft YaHei"/>
              </a:rPr>
              <a:t>&lt;numero&gt;</a:t>
            </a:fld>
            <a:endParaRPr b="0" lang="it-IT" sz="1400" spc="-1" strike="noStrike">
              <a:latin typeface="Arial"/>
            </a:endParaRPr>
          </a:p>
        </p:txBody>
      </p:sp>
      <p:sp>
        <p:nvSpPr>
          <p:cNvPr id="236" name="PlaceHolder 1"/>
          <p:cNvSpPr>
            <a:spLocks noGrp="1"/>
          </p:cNvSpPr>
          <p:nvPr>
            <p:ph type="sldImg"/>
          </p:nvPr>
        </p:nvSpPr>
        <p:spPr>
          <a:xfrm>
            <a:off x="216000" y="812880"/>
            <a:ext cx="7124400" cy="4006440"/>
          </a:xfrm>
          <a:prstGeom prst="rect">
            <a:avLst/>
          </a:prstGeom>
          <a:ln w="0">
            <a:noFill/>
          </a:ln>
        </p:spPr>
      </p:sp>
      <p:sp>
        <p:nvSpPr>
          <p:cNvPr id="237" name="CustomShape 3"/>
          <p:cNvSpPr/>
          <p:nvPr/>
        </p:nvSpPr>
        <p:spPr>
          <a:xfrm>
            <a:off x="755640" y="5078520"/>
            <a:ext cx="6046200" cy="4809600"/>
          </a:xfrm>
          <a:prstGeom prst="rect">
            <a:avLst/>
          </a:prstGeom>
          <a:noFill/>
          <a:ln w="9525">
            <a:noFill/>
          </a:ln>
        </p:spPr>
        <p:style>
          <a:lnRef idx="0"/>
          <a:fillRef idx="0"/>
          <a:effectRef idx="0"/>
          <a:fontRef idx="minor"/>
        </p:style>
      </p:sp>
    </p:spTree>
  </p:cSld>
</p:notes>
</file>

<file path=ppt/notesSlides/notesSlide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CustomShape 1"/>
          <p:cNvSpPr/>
          <p:nvPr/>
        </p:nvSpPr>
        <p:spPr>
          <a:xfrm>
            <a:off x="4278240" y="10156680"/>
            <a:ext cx="3276000" cy="5295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b">
            <a:noAutofit/>
          </a:bodyPr>
          <a:p>
            <a:pPr algn="r">
              <a:lnSpc>
                <a:spcPct val="95000"/>
              </a:lnSpc>
              <a:tabLst>
                <a:tab algn="l" pos="0"/>
                <a:tab algn="l" pos="447840"/>
                <a:tab algn="l" pos="896760"/>
                <a:tab algn="l" pos="1346040"/>
                <a:tab algn="l" pos="1795320"/>
                <a:tab algn="l" pos="2244600"/>
                <a:tab algn="l" pos="2693880"/>
                <a:tab algn="l" pos="3143160"/>
                <a:tab algn="l" pos="3592440"/>
                <a:tab algn="l" pos="4041720"/>
                <a:tab algn="l" pos="4491000"/>
                <a:tab algn="l" pos="4940280"/>
                <a:tab algn="l" pos="5389560"/>
                <a:tab algn="l" pos="5838840"/>
                <a:tab algn="l" pos="6288120"/>
                <a:tab algn="l" pos="6737400"/>
                <a:tab algn="l" pos="7186680"/>
                <a:tab algn="l" pos="7635960"/>
                <a:tab algn="l" pos="8085240"/>
                <a:tab algn="l" pos="8534520"/>
                <a:tab algn="l" pos="8983800"/>
              </a:tabLst>
            </a:pPr>
            <a:fld id="{5F664CAA-CDBE-4158-B0ED-61D540A1E3E1}" type="slidenum">
              <a:rPr b="0" lang="it-IT" sz="1400" spc="-1" strike="noStrike">
                <a:solidFill>
                  <a:srgbClr val="000000"/>
                </a:solidFill>
                <a:latin typeface="Times New Roman"/>
                <a:ea typeface="Microsoft YaHei"/>
              </a:rPr>
              <a:t>&lt;numero&gt;</a:t>
            </a:fld>
            <a:endParaRPr b="0" lang="it-IT" sz="1400" spc="-1" strike="noStrike">
              <a:latin typeface="Arial"/>
            </a:endParaRPr>
          </a:p>
        </p:txBody>
      </p:sp>
      <p:sp>
        <p:nvSpPr>
          <p:cNvPr id="239" name="PlaceHolder 1"/>
          <p:cNvSpPr>
            <a:spLocks noGrp="1"/>
          </p:cNvSpPr>
          <p:nvPr>
            <p:ph type="sldImg"/>
          </p:nvPr>
        </p:nvSpPr>
        <p:spPr>
          <a:xfrm>
            <a:off x="217440" y="812880"/>
            <a:ext cx="7122600" cy="4006440"/>
          </a:xfrm>
          <a:prstGeom prst="rect">
            <a:avLst/>
          </a:prstGeom>
          <a:ln w="0">
            <a:noFill/>
          </a:ln>
        </p:spPr>
      </p:sp>
      <p:sp>
        <p:nvSpPr>
          <p:cNvPr id="240" name="CustomShape 3"/>
          <p:cNvSpPr/>
          <p:nvPr/>
        </p:nvSpPr>
        <p:spPr>
          <a:xfrm>
            <a:off x="755640" y="5078520"/>
            <a:ext cx="6046200" cy="4809600"/>
          </a:xfrm>
          <a:prstGeom prst="rect">
            <a:avLst/>
          </a:prstGeom>
          <a:noFill/>
          <a:ln w="9525">
            <a:noFill/>
          </a:ln>
        </p:spPr>
        <p:style>
          <a:lnRef idx="0"/>
          <a:fillRef idx="0"/>
          <a:effectRef idx="0"/>
          <a:fontRef idx="minor"/>
        </p:style>
      </p:sp>
    </p:spTree>
  </p:cSld>
</p:notes>
</file>

<file path=ppt/notesSlides/notesSlide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CustomShape 1"/>
          <p:cNvSpPr/>
          <p:nvPr/>
        </p:nvSpPr>
        <p:spPr>
          <a:xfrm>
            <a:off x="4278240" y="10156680"/>
            <a:ext cx="3276000" cy="5295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b">
            <a:noAutofit/>
          </a:bodyPr>
          <a:p>
            <a:pPr algn="r">
              <a:lnSpc>
                <a:spcPct val="95000"/>
              </a:lnSpc>
              <a:tabLst>
                <a:tab algn="l" pos="0"/>
                <a:tab algn="l" pos="447840"/>
                <a:tab algn="l" pos="896760"/>
                <a:tab algn="l" pos="1346040"/>
                <a:tab algn="l" pos="1795320"/>
                <a:tab algn="l" pos="2244600"/>
                <a:tab algn="l" pos="2693880"/>
                <a:tab algn="l" pos="3143160"/>
                <a:tab algn="l" pos="3592440"/>
                <a:tab algn="l" pos="4041720"/>
                <a:tab algn="l" pos="4491000"/>
                <a:tab algn="l" pos="4940280"/>
                <a:tab algn="l" pos="5389560"/>
                <a:tab algn="l" pos="5838840"/>
                <a:tab algn="l" pos="6288120"/>
                <a:tab algn="l" pos="6737400"/>
                <a:tab algn="l" pos="7186680"/>
                <a:tab algn="l" pos="7635960"/>
                <a:tab algn="l" pos="8085240"/>
                <a:tab algn="l" pos="8534520"/>
                <a:tab algn="l" pos="8983800"/>
              </a:tabLst>
            </a:pPr>
            <a:fld id="{B26C6657-84C4-48F6-A33D-15D3ED658559}" type="slidenum">
              <a:rPr b="0" lang="it-IT" sz="1400" spc="-1" strike="noStrike">
                <a:solidFill>
                  <a:srgbClr val="000000"/>
                </a:solidFill>
                <a:latin typeface="Times New Roman"/>
                <a:ea typeface="Microsoft YaHei"/>
              </a:rPr>
              <a:t>&lt;numero&gt;</a:t>
            </a:fld>
            <a:endParaRPr b="0" lang="it-IT" sz="1400" spc="-1" strike="noStrike">
              <a:latin typeface="Arial"/>
            </a:endParaRPr>
          </a:p>
        </p:txBody>
      </p:sp>
      <p:sp>
        <p:nvSpPr>
          <p:cNvPr id="242" name="PlaceHolder 1"/>
          <p:cNvSpPr>
            <a:spLocks noGrp="1"/>
          </p:cNvSpPr>
          <p:nvPr>
            <p:ph type="sldImg"/>
          </p:nvPr>
        </p:nvSpPr>
        <p:spPr>
          <a:xfrm>
            <a:off x="217440" y="812880"/>
            <a:ext cx="7122600" cy="4006440"/>
          </a:xfrm>
          <a:prstGeom prst="rect">
            <a:avLst/>
          </a:prstGeom>
          <a:ln w="0">
            <a:noFill/>
          </a:ln>
        </p:spPr>
      </p:sp>
      <p:sp>
        <p:nvSpPr>
          <p:cNvPr id="243" name="CustomShape 3"/>
          <p:cNvSpPr/>
          <p:nvPr/>
        </p:nvSpPr>
        <p:spPr>
          <a:xfrm>
            <a:off x="755640" y="5078520"/>
            <a:ext cx="6046200" cy="4809600"/>
          </a:xfrm>
          <a:prstGeom prst="rect">
            <a:avLst/>
          </a:prstGeom>
          <a:noFill/>
          <a:ln w="9525">
            <a:noFill/>
          </a:ln>
        </p:spPr>
        <p:style>
          <a:lnRef idx="0"/>
          <a:fillRef idx="0"/>
          <a:effectRef idx="0"/>
          <a:fontRef idx="minor"/>
        </p:style>
      </p:sp>
    </p:spTree>
  </p:cSld>
</p:notes>
</file>

<file path=ppt/notesSlides/notesSlide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CustomShape 1"/>
          <p:cNvSpPr/>
          <p:nvPr/>
        </p:nvSpPr>
        <p:spPr>
          <a:xfrm>
            <a:off x="4278240" y="10156680"/>
            <a:ext cx="3276000" cy="5295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b">
            <a:noAutofit/>
          </a:bodyPr>
          <a:p>
            <a:pPr algn="r">
              <a:lnSpc>
                <a:spcPct val="95000"/>
              </a:lnSpc>
              <a:tabLst>
                <a:tab algn="l" pos="0"/>
                <a:tab algn="l" pos="447840"/>
                <a:tab algn="l" pos="896760"/>
                <a:tab algn="l" pos="1346040"/>
                <a:tab algn="l" pos="1795320"/>
                <a:tab algn="l" pos="2244600"/>
                <a:tab algn="l" pos="2693880"/>
                <a:tab algn="l" pos="3143160"/>
                <a:tab algn="l" pos="3592440"/>
                <a:tab algn="l" pos="4041720"/>
                <a:tab algn="l" pos="4491000"/>
                <a:tab algn="l" pos="4940280"/>
                <a:tab algn="l" pos="5389560"/>
                <a:tab algn="l" pos="5838840"/>
                <a:tab algn="l" pos="6288120"/>
                <a:tab algn="l" pos="6737400"/>
                <a:tab algn="l" pos="7186680"/>
                <a:tab algn="l" pos="7635960"/>
                <a:tab algn="l" pos="8085240"/>
                <a:tab algn="l" pos="8534520"/>
                <a:tab algn="l" pos="8983800"/>
              </a:tabLst>
            </a:pPr>
            <a:fld id="{1E0861F1-E62C-4A5A-97A1-9B3A5D4729C3}" type="slidenum">
              <a:rPr b="0" lang="it-IT" sz="1400" spc="-1" strike="noStrike">
                <a:solidFill>
                  <a:srgbClr val="000000"/>
                </a:solidFill>
                <a:latin typeface="Times New Roman"/>
                <a:ea typeface="Microsoft YaHei"/>
              </a:rPr>
              <a:t>&lt;numero&gt;</a:t>
            </a:fld>
            <a:endParaRPr b="0" lang="it-IT" sz="1400" spc="-1" strike="noStrike">
              <a:latin typeface="Arial"/>
            </a:endParaRPr>
          </a:p>
        </p:txBody>
      </p:sp>
      <p:sp>
        <p:nvSpPr>
          <p:cNvPr id="245" name="PlaceHolder 1"/>
          <p:cNvSpPr>
            <a:spLocks noGrp="1"/>
          </p:cNvSpPr>
          <p:nvPr>
            <p:ph type="sldImg"/>
          </p:nvPr>
        </p:nvSpPr>
        <p:spPr>
          <a:xfrm>
            <a:off x="217440" y="812880"/>
            <a:ext cx="7122600" cy="4006440"/>
          </a:xfrm>
          <a:prstGeom prst="rect">
            <a:avLst/>
          </a:prstGeom>
          <a:ln w="0">
            <a:noFill/>
          </a:ln>
        </p:spPr>
      </p:sp>
      <p:sp>
        <p:nvSpPr>
          <p:cNvPr id="246" name="CustomShape 3"/>
          <p:cNvSpPr/>
          <p:nvPr/>
        </p:nvSpPr>
        <p:spPr>
          <a:xfrm>
            <a:off x="755640" y="5078520"/>
            <a:ext cx="6046200" cy="4809600"/>
          </a:xfrm>
          <a:prstGeom prst="rect">
            <a:avLst/>
          </a:prstGeom>
          <a:noFill/>
          <a:ln w="9525">
            <a:noFill/>
          </a:ln>
        </p:spPr>
        <p:style>
          <a:lnRef idx="0"/>
          <a:fillRef idx="0"/>
          <a:effectRef idx="0"/>
          <a:fontRef idx="minor"/>
        </p:style>
      </p:sp>
    </p:spTree>
  </p:cSld>
</p:notes>
</file>

<file path=ppt/notesSlides/notesSlide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CustomShape 1"/>
          <p:cNvSpPr/>
          <p:nvPr/>
        </p:nvSpPr>
        <p:spPr>
          <a:xfrm>
            <a:off x="4278240" y="10156680"/>
            <a:ext cx="3276000" cy="5295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b">
            <a:noAutofit/>
          </a:bodyPr>
          <a:p>
            <a:pPr algn="r">
              <a:lnSpc>
                <a:spcPct val="95000"/>
              </a:lnSpc>
              <a:tabLst>
                <a:tab algn="l" pos="0"/>
                <a:tab algn="l" pos="447840"/>
                <a:tab algn="l" pos="896760"/>
                <a:tab algn="l" pos="1346040"/>
                <a:tab algn="l" pos="1795320"/>
                <a:tab algn="l" pos="2244600"/>
                <a:tab algn="l" pos="2693880"/>
                <a:tab algn="l" pos="3143160"/>
                <a:tab algn="l" pos="3592440"/>
                <a:tab algn="l" pos="4041720"/>
                <a:tab algn="l" pos="4491000"/>
                <a:tab algn="l" pos="4940280"/>
                <a:tab algn="l" pos="5389560"/>
                <a:tab algn="l" pos="5838840"/>
                <a:tab algn="l" pos="6288120"/>
                <a:tab algn="l" pos="6737400"/>
                <a:tab algn="l" pos="7186680"/>
                <a:tab algn="l" pos="7635960"/>
                <a:tab algn="l" pos="8085240"/>
                <a:tab algn="l" pos="8534520"/>
                <a:tab algn="l" pos="8983800"/>
              </a:tabLst>
            </a:pPr>
            <a:fld id="{CA40FDF6-2D1D-4757-A721-DD4D43EBEC00}" type="slidenum">
              <a:rPr b="0" lang="it-IT" sz="1400" spc="-1" strike="noStrike">
                <a:solidFill>
                  <a:srgbClr val="000000"/>
                </a:solidFill>
                <a:latin typeface="Times New Roman"/>
                <a:ea typeface="Microsoft YaHei"/>
              </a:rPr>
              <a:t>&lt;numero&gt;</a:t>
            </a:fld>
            <a:endParaRPr b="0" lang="it-IT" sz="1400" spc="-1" strike="noStrike">
              <a:latin typeface="Arial"/>
            </a:endParaRPr>
          </a:p>
        </p:txBody>
      </p:sp>
      <p:sp>
        <p:nvSpPr>
          <p:cNvPr id="248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4600" cy="3084120"/>
          </a:xfrm>
          <a:prstGeom prst="rect">
            <a:avLst/>
          </a:prstGeom>
          <a:ln w="0">
            <a:noFill/>
          </a:ln>
        </p:spPr>
      </p:sp>
      <p:sp>
        <p:nvSpPr>
          <p:cNvPr id="249" name="CustomShape 3"/>
          <p:cNvSpPr/>
          <p:nvPr/>
        </p:nvSpPr>
        <p:spPr>
          <a:xfrm>
            <a:off x="685800" y="4400640"/>
            <a:ext cx="5484240" cy="3598200"/>
          </a:xfrm>
          <a:prstGeom prst="rect">
            <a:avLst/>
          </a:prstGeom>
          <a:noFill/>
          <a:ln w="9525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50" name="CustomShape 4"/>
          <p:cNvSpPr/>
          <p:nvPr/>
        </p:nvSpPr>
        <p:spPr>
          <a:xfrm>
            <a:off x="3884760" y="8685360"/>
            <a:ext cx="2969640" cy="456480"/>
          </a:xfrm>
          <a:prstGeom prst="rect">
            <a:avLst/>
          </a:prstGeom>
          <a:noFill/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 algn="r">
              <a:lnSpc>
                <a:spcPct val="100000"/>
              </a:lnSpc>
              <a:tabLst>
                <a:tab algn="l" pos="0"/>
                <a:tab algn="l" pos="447840"/>
                <a:tab algn="l" pos="896760"/>
                <a:tab algn="l" pos="1346040"/>
                <a:tab algn="l" pos="1795320"/>
                <a:tab algn="l" pos="2244600"/>
                <a:tab algn="l" pos="2693880"/>
                <a:tab algn="l" pos="3143160"/>
                <a:tab algn="l" pos="3592440"/>
                <a:tab algn="l" pos="4041720"/>
                <a:tab algn="l" pos="4491000"/>
                <a:tab algn="l" pos="4940280"/>
                <a:tab algn="l" pos="5389560"/>
                <a:tab algn="l" pos="5838840"/>
                <a:tab algn="l" pos="6288120"/>
                <a:tab algn="l" pos="6737400"/>
                <a:tab algn="l" pos="7186680"/>
                <a:tab algn="l" pos="7635960"/>
                <a:tab algn="l" pos="8085240"/>
                <a:tab algn="l" pos="8534520"/>
                <a:tab algn="l" pos="8983800"/>
              </a:tabLst>
            </a:pPr>
            <a:fld id="{B11A8E16-66FB-41F5-81CC-D2FC48D5B31C}" type="slidenum">
              <a:rPr b="0" lang="it-IT" sz="1200" spc="-1" strike="noStrike">
                <a:solidFill>
                  <a:srgbClr val="000000"/>
                </a:solidFill>
                <a:latin typeface="Times New Roman"/>
                <a:ea typeface="Microsoft YaHei"/>
              </a:rPr>
              <a:t>&lt;numero&gt;</a:t>
            </a:fld>
            <a:endParaRPr b="0" lang="it-IT" sz="1200" spc="-1" strike="noStrike">
              <a:latin typeface="Arial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1096920" y="287280"/>
            <a:ext cx="10053000" cy="1443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it-IT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352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it-IT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352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it-IT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1096920" y="287280"/>
            <a:ext cx="10053000" cy="1443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it-IT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50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it-IT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/>
          </p:nvPr>
        </p:nvSpPr>
        <p:spPr>
          <a:xfrm>
            <a:off x="6232680" y="1604520"/>
            <a:ext cx="53550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it-IT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50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it-IT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5"/>
          <p:cNvSpPr>
            <a:spLocks noGrp="1"/>
          </p:cNvSpPr>
          <p:nvPr>
            <p:ph/>
          </p:nvPr>
        </p:nvSpPr>
        <p:spPr>
          <a:xfrm>
            <a:off x="6232680" y="3682080"/>
            <a:ext cx="53550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it-IT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1096920" y="287280"/>
            <a:ext cx="10053000" cy="1443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it-IT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4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it-IT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/>
          </p:nvPr>
        </p:nvSpPr>
        <p:spPr>
          <a:xfrm>
            <a:off x="4320000" y="1604520"/>
            <a:ext cx="35334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it-IT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/>
          </p:nvPr>
        </p:nvSpPr>
        <p:spPr>
          <a:xfrm>
            <a:off x="8030520" y="1604520"/>
            <a:ext cx="35334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it-IT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4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it-IT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" name="PlaceHolder 6"/>
          <p:cNvSpPr>
            <a:spLocks noGrp="1"/>
          </p:cNvSpPr>
          <p:nvPr>
            <p:ph/>
          </p:nvPr>
        </p:nvSpPr>
        <p:spPr>
          <a:xfrm>
            <a:off x="4320000" y="3682080"/>
            <a:ext cx="35334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it-IT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" name="PlaceHolder 7"/>
          <p:cNvSpPr>
            <a:spLocks noGrp="1"/>
          </p:cNvSpPr>
          <p:nvPr>
            <p:ph/>
          </p:nvPr>
        </p:nvSpPr>
        <p:spPr>
          <a:xfrm>
            <a:off x="8030520" y="3682080"/>
            <a:ext cx="35334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it-IT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1096920" y="287280"/>
            <a:ext cx="10053000" cy="1443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it-IT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352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it-IT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1096920" y="287280"/>
            <a:ext cx="10053000" cy="1443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it-IT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352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it-IT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1096920" y="287280"/>
            <a:ext cx="10053000" cy="1443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it-IT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50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it-IT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/>
          </p:nvPr>
        </p:nvSpPr>
        <p:spPr>
          <a:xfrm>
            <a:off x="6232680" y="1604520"/>
            <a:ext cx="53550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it-IT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1096920" y="287280"/>
            <a:ext cx="10053000" cy="1443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it-IT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subTitle"/>
          </p:nvPr>
        </p:nvSpPr>
        <p:spPr>
          <a:xfrm>
            <a:off x="1096920" y="287280"/>
            <a:ext cx="10053000" cy="6694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it-IT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1096920" y="287280"/>
            <a:ext cx="10053000" cy="1443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it-IT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50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it-IT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/>
          </p:nvPr>
        </p:nvSpPr>
        <p:spPr>
          <a:xfrm>
            <a:off x="6232680" y="1604520"/>
            <a:ext cx="53550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it-IT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50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it-IT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1096920" y="287280"/>
            <a:ext cx="10053000" cy="1443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it-IT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352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it-IT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1096920" y="287280"/>
            <a:ext cx="10053000" cy="1443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it-IT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50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it-IT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/>
          </p:nvPr>
        </p:nvSpPr>
        <p:spPr>
          <a:xfrm>
            <a:off x="6232680" y="1604520"/>
            <a:ext cx="53550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it-IT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/>
          </p:nvPr>
        </p:nvSpPr>
        <p:spPr>
          <a:xfrm>
            <a:off x="6232680" y="3682080"/>
            <a:ext cx="53550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it-IT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1096920" y="287280"/>
            <a:ext cx="10053000" cy="1443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it-IT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50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it-IT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3"/>
          <p:cNvSpPr>
            <a:spLocks noGrp="1"/>
          </p:cNvSpPr>
          <p:nvPr>
            <p:ph/>
          </p:nvPr>
        </p:nvSpPr>
        <p:spPr>
          <a:xfrm>
            <a:off x="6232680" y="1604520"/>
            <a:ext cx="53550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it-IT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352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it-IT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1096920" y="287280"/>
            <a:ext cx="10053000" cy="1443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it-IT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352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it-IT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352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it-IT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1096920" y="287280"/>
            <a:ext cx="10053000" cy="1443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it-IT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50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it-IT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/>
          </p:nvPr>
        </p:nvSpPr>
        <p:spPr>
          <a:xfrm>
            <a:off x="6232680" y="1604520"/>
            <a:ext cx="53550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it-IT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50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it-IT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/>
          </p:nvPr>
        </p:nvSpPr>
        <p:spPr>
          <a:xfrm>
            <a:off x="6232680" y="3682080"/>
            <a:ext cx="53550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it-IT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1096920" y="287280"/>
            <a:ext cx="10053000" cy="1443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it-IT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4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it-IT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PlaceHolder 3"/>
          <p:cNvSpPr>
            <a:spLocks noGrp="1"/>
          </p:cNvSpPr>
          <p:nvPr>
            <p:ph/>
          </p:nvPr>
        </p:nvSpPr>
        <p:spPr>
          <a:xfrm>
            <a:off x="4320000" y="1604520"/>
            <a:ext cx="35334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it-IT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4"/>
          <p:cNvSpPr>
            <a:spLocks noGrp="1"/>
          </p:cNvSpPr>
          <p:nvPr>
            <p:ph/>
          </p:nvPr>
        </p:nvSpPr>
        <p:spPr>
          <a:xfrm>
            <a:off x="8030520" y="1604520"/>
            <a:ext cx="35334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it-IT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4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it-IT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PlaceHolder 6"/>
          <p:cNvSpPr>
            <a:spLocks noGrp="1"/>
          </p:cNvSpPr>
          <p:nvPr>
            <p:ph/>
          </p:nvPr>
        </p:nvSpPr>
        <p:spPr>
          <a:xfrm>
            <a:off x="4320000" y="3682080"/>
            <a:ext cx="35334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it-IT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6" name="PlaceHolder 7"/>
          <p:cNvSpPr>
            <a:spLocks noGrp="1"/>
          </p:cNvSpPr>
          <p:nvPr>
            <p:ph/>
          </p:nvPr>
        </p:nvSpPr>
        <p:spPr>
          <a:xfrm>
            <a:off x="8030520" y="3682080"/>
            <a:ext cx="35334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it-IT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1096920" y="287280"/>
            <a:ext cx="10053000" cy="1443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it-IT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352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it-IT" sz="3200" spc="-1" strike="noStrike"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1096920" y="287280"/>
            <a:ext cx="10053000" cy="1443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it-IT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352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it-IT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1096920" y="287280"/>
            <a:ext cx="10053000" cy="1443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it-IT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50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it-IT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9" name="PlaceHolder 3"/>
          <p:cNvSpPr>
            <a:spLocks noGrp="1"/>
          </p:cNvSpPr>
          <p:nvPr>
            <p:ph/>
          </p:nvPr>
        </p:nvSpPr>
        <p:spPr>
          <a:xfrm>
            <a:off x="6232680" y="1604520"/>
            <a:ext cx="53550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it-IT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1096920" y="287280"/>
            <a:ext cx="10053000" cy="1443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it-IT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1096920" y="287280"/>
            <a:ext cx="10053000" cy="1443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it-IT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352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it-IT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subTitle"/>
          </p:nvPr>
        </p:nvSpPr>
        <p:spPr>
          <a:xfrm>
            <a:off x="1096920" y="287280"/>
            <a:ext cx="10053000" cy="6694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it-IT" sz="3200" spc="-1" strike="noStrike"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1096920" y="287280"/>
            <a:ext cx="10053000" cy="1443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it-IT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50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it-IT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/>
          </p:nvPr>
        </p:nvSpPr>
        <p:spPr>
          <a:xfrm>
            <a:off x="6232680" y="1604520"/>
            <a:ext cx="53550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it-IT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50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it-IT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1096920" y="287280"/>
            <a:ext cx="10053000" cy="1443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it-IT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50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it-IT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PlaceHolder 3"/>
          <p:cNvSpPr>
            <a:spLocks noGrp="1"/>
          </p:cNvSpPr>
          <p:nvPr>
            <p:ph/>
          </p:nvPr>
        </p:nvSpPr>
        <p:spPr>
          <a:xfrm>
            <a:off x="6232680" y="1604520"/>
            <a:ext cx="53550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it-IT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PlaceHolder 4"/>
          <p:cNvSpPr>
            <a:spLocks noGrp="1"/>
          </p:cNvSpPr>
          <p:nvPr>
            <p:ph/>
          </p:nvPr>
        </p:nvSpPr>
        <p:spPr>
          <a:xfrm>
            <a:off x="6232680" y="3682080"/>
            <a:ext cx="53550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it-IT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1096920" y="287280"/>
            <a:ext cx="10053000" cy="1443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it-IT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50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it-IT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PlaceHolder 3"/>
          <p:cNvSpPr>
            <a:spLocks noGrp="1"/>
          </p:cNvSpPr>
          <p:nvPr>
            <p:ph/>
          </p:nvPr>
        </p:nvSpPr>
        <p:spPr>
          <a:xfrm>
            <a:off x="6232680" y="1604520"/>
            <a:ext cx="53550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it-IT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352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it-IT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1096920" y="287280"/>
            <a:ext cx="10053000" cy="1443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it-IT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352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it-IT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352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it-IT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1096920" y="287280"/>
            <a:ext cx="10053000" cy="1443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it-IT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50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it-IT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9" name="PlaceHolder 3"/>
          <p:cNvSpPr>
            <a:spLocks noGrp="1"/>
          </p:cNvSpPr>
          <p:nvPr>
            <p:ph/>
          </p:nvPr>
        </p:nvSpPr>
        <p:spPr>
          <a:xfrm>
            <a:off x="6232680" y="1604520"/>
            <a:ext cx="53550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it-IT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50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it-IT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PlaceHolder 5"/>
          <p:cNvSpPr>
            <a:spLocks noGrp="1"/>
          </p:cNvSpPr>
          <p:nvPr>
            <p:ph/>
          </p:nvPr>
        </p:nvSpPr>
        <p:spPr>
          <a:xfrm>
            <a:off x="6232680" y="3682080"/>
            <a:ext cx="53550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it-IT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title"/>
          </p:nvPr>
        </p:nvSpPr>
        <p:spPr>
          <a:xfrm>
            <a:off x="1096920" y="287280"/>
            <a:ext cx="10053000" cy="1443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it-IT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4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it-IT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4" name="PlaceHolder 3"/>
          <p:cNvSpPr>
            <a:spLocks noGrp="1"/>
          </p:cNvSpPr>
          <p:nvPr>
            <p:ph/>
          </p:nvPr>
        </p:nvSpPr>
        <p:spPr>
          <a:xfrm>
            <a:off x="4320000" y="1604520"/>
            <a:ext cx="35334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it-IT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" name="PlaceHolder 4"/>
          <p:cNvSpPr>
            <a:spLocks noGrp="1"/>
          </p:cNvSpPr>
          <p:nvPr>
            <p:ph/>
          </p:nvPr>
        </p:nvSpPr>
        <p:spPr>
          <a:xfrm>
            <a:off x="8030520" y="1604520"/>
            <a:ext cx="35334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it-IT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6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4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it-IT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7" name="PlaceHolder 6"/>
          <p:cNvSpPr>
            <a:spLocks noGrp="1"/>
          </p:cNvSpPr>
          <p:nvPr>
            <p:ph/>
          </p:nvPr>
        </p:nvSpPr>
        <p:spPr>
          <a:xfrm>
            <a:off x="4320000" y="3682080"/>
            <a:ext cx="35334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it-IT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8" name="PlaceHolder 7"/>
          <p:cNvSpPr>
            <a:spLocks noGrp="1"/>
          </p:cNvSpPr>
          <p:nvPr>
            <p:ph/>
          </p:nvPr>
        </p:nvSpPr>
        <p:spPr>
          <a:xfrm>
            <a:off x="8030520" y="3682080"/>
            <a:ext cx="35334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it-IT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1096920" y="287280"/>
            <a:ext cx="10053000" cy="1443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it-IT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50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it-IT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/>
          </p:nvPr>
        </p:nvSpPr>
        <p:spPr>
          <a:xfrm>
            <a:off x="6232680" y="1604520"/>
            <a:ext cx="53550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it-IT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1096920" y="287280"/>
            <a:ext cx="10053000" cy="1443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it-IT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subTitle"/>
          </p:nvPr>
        </p:nvSpPr>
        <p:spPr>
          <a:xfrm>
            <a:off x="1096920" y="287280"/>
            <a:ext cx="10053000" cy="6694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it-IT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1096920" y="287280"/>
            <a:ext cx="10053000" cy="1443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it-IT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50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it-IT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6232680" y="1604520"/>
            <a:ext cx="53550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it-IT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50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it-IT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1096920" y="287280"/>
            <a:ext cx="10053000" cy="1443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it-IT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50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it-IT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6232680" y="1604520"/>
            <a:ext cx="53550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it-IT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6232680" y="3682080"/>
            <a:ext cx="53550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it-IT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1096920" y="287280"/>
            <a:ext cx="10053000" cy="1443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it-IT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50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it-IT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6232680" y="1604520"/>
            <a:ext cx="53550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it-IT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352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it-IT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3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 hidden="1"/>
          <p:cNvSpPr/>
          <p:nvPr/>
        </p:nvSpPr>
        <p:spPr>
          <a:xfrm>
            <a:off x="0" y="6400800"/>
            <a:ext cx="12189960" cy="455040"/>
          </a:xfrm>
          <a:prstGeom prst="rect">
            <a:avLst/>
          </a:prstGeom>
          <a:solidFill>
            <a:srgbClr val="bd582c"/>
          </a:solidFill>
          <a:ln w="9525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" name="CustomShape 2" hidden="1"/>
          <p:cNvSpPr/>
          <p:nvPr/>
        </p:nvSpPr>
        <p:spPr>
          <a:xfrm>
            <a:off x="0" y="6334200"/>
            <a:ext cx="12189960" cy="64440"/>
          </a:xfrm>
          <a:prstGeom prst="rect">
            <a:avLst/>
          </a:prstGeom>
          <a:solidFill>
            <a:srgbClr val="e48312"/>
          </a:solidFill>
          <a:ln w="9525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" name="Line 3"/>
          <p:cNvSpPr/>
          <p:nvPr/>
        </p:nvSpPr>
        <p:spPr>
          <a:xfrm>
            <a:off x="1193760" y="1738080"/>
            <a:ext cx="9966240" cy="1800"/>
          </a:xfrm>
          <a:prstGeom prst="line">
            <a:avLst/>
          </a:prstGeom>
          <a:ln w="6480">
            <a:solidFill>
              <a:srgbClr val="80808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3" name="CustomShape 4"/>
          <p:cNvSpPr/>
          <p:nvPr/>
        </p:nvSpPr>
        <p:spPr>
          <a:xfrm>
            <a:off x="3240" y="6400800"/>
            <a:ext cx="12186720" cy="455040"/>
          </a:xfrm>
          <a:prstGeom prst="rect">
            <a:avLst/>
          </a:prstGeom>
          <a:solidFill>
            <a:srgbClr val="bd582c"/>
          </a:solidFill>
          <a:ln w="9525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" name="CustomShape 5"/>
          <p:cNvSpPr/>
          <p:nvPr/>
        </p:nvSpPr>
        <p:spPr>
          <a:xfrm>
            <a:off x="0" y="6334200"/>
            <a:ext cx="12186720" cy="61200"/>
          </a:xfrm>
          <a:prstGeom prst="rect">
            <a:avLst/>
          </a:prstGeom>
          <a:solidFill>
            <a:srgbClr val="e48312"/>
          </a:solidFill>
          <a:ln w="9525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" name="Line 6"/>
          <p:cNvSpPr/>
          <p:nvPr/>
        </p:nvSpPr>
        <p:spPr>
          <a:xfrm>
            <a:off x="1207800" y="4343400"/>
            <a:ext cx="9875880" cy="1440"/>
          </a:xfrm>
          <a:prstGeom prst="line">
            <a:avLst/>
          </a:prstGeom>
          <a:ln w="6480">
            <a:solidFill>
              <a:srgbClr val="80808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6" name="CustomShape 7"/>
          <p:cNvSpPr/>
          <p:nvPr/>
        </p:nvSpPr>
        <p:spPr>
          <a:xfrm>
            <a:off x="3686040" y="6459480"/>
            <a:ext cx="4820760" cy="362880"/>
          </a:xfrm>
          <a:prstGeom prst="rect">
            <a:avLst/>
          </a:prstGeom>
          <a:noFill/>
          <a:ln w="9525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it-IT" sz="1800" spc="-1" strike="noStrike">
                <a:solidFill>
                  <a:srgbClr val="000000"/>
                </a:solidFill>
                <a:latin typeface="Arial"/>
              </a:rPr>
              <a:t>Fai clic per modificare il formato del testo del titolo</a:t>
            </a:r>
            <a:endParaRPr b="0" lang="it-IT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352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800" spc="-1" strike="noStrike">
                <a:solidFill>
                  <a:srgbClr val="000000"/>
                </a:solidFill>
                <a:latin typeface="Arial"/>
              </a:rPr>
              <a:t>Fai clic per modificare il formato del testo della struttura</a:t>
            </a:r>
            <a:endParaRPr b="0" lang="it-IT" sz="2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it-IT" sz="2000" spc="-1" strike="noStrike">
                <a:solidFill>
                  <a:srgbClr val="000000"/>
                </a:solidFill>
                <a:latin typeface="Arial"/>
              </a:rPr>
              <a:t>Secondo livello struttura</a:t>
            </a:r>
            <a:endParaRPr b="0" lang="it-IT" sz="20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1800" spc="-1" strike="noStrike">
                <a:solidFill>
                  <a:srgbClr val="000000"/>
                </a:solidFill>
                <a:latin typeface="Arial"/>
              </a:rPr>
              <a:t>Terzo livello struttura</a:t>
            </a:r>
            <a:endParaRPr b="0" lang="it-IT" sz="18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it-IT" sz="1800" spc="-1" strike="noStrike">
                <a:solidFill>
                  <a:srgbClr val="000000"/>
                </a:solidFill>
                <a:latin typeface="Arial"/>
              </a:rPr>
              <a:t>Quarto livello struttura</a:t>
            </a:r>
            <a:endParaRPr b="0" lang="it-IT" sz="18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000" spc="-1" strike="noStrike">
                <a:solidFill>
                  <a:srgbClr val="000000"/>
                </a:solidFill>
                <a:latin typeface="Arial"/>
              </a:rPr>
              <a:t>Quinto livello struttura</a:t>
            </a:r>
            <a:endParaRPr b="0" lang="it-IT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000" spc="-1" strike="noStrike">
                <a:solidFill>
                  <a:srgbClr val="000000"/>
                </a:solidFill>
                <a:latin typeface="Arial"/>
              </a:rPr>
              <a:t>Sesto livello struttura</a:t>
            </a:r>
            <a:endParaRPr b="0" lang="it-IT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000" spc="-1" strike="noStrike">
                <a:solidFill>
                  <a:srgbClr val="000000"/>
                </a:solidFill>
                <a:latin typeface="Arial"/>
              </a:rPr>
              <a:t>Settimo livello struttura</a:t>
            </a:r>
            <a:endParaRPr b="0" lang="it-IT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CustomShape 1"/>
          <p:cNvSpPr/>
          <p:nvPr/>
        </p:nvSpPr>
        <p:spPr>
          <a:xfrm>
            <a:off x="0" y="6400800"/>
            <a:ext cx="12189960" cy="455040"/>
          </a:xfrm>
          <a:prstGeom prst="rect">
            <a:avLst/>
          </a:prstGeom>
          <a:solidFill>
            <a:srgbClr val="bd582c"/>
          </a:solidFill>
          <a:ln w="9525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6" name="CustomShape 2"/>
          <p:cNvSpPr/>
          <p:nvPr/>
        </p:nvSpPr>
        <p:spPr>
          <a:xfrm>
            <a:off x="0" y="6334200"/>
            <a:ext cx="12189960" cy="64440"/>
          </a:xfrm>
          <a:prstGeom prst="rect">
            <a:avLst/>
          </a:prstGeom>
          <a:solidFill>
            <a:srgbClr val="e48312"/>
          </a:solidFill>
          <a:ln w="9525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7" name="Line 3"/>
          <p:cNvSpPr/>
          <p:nvPr/>
        </p:nvSpPr>
        <p:spPr>
          <a:xfrm>
            <a:off x="1193760" y="1738080"/>
            <a:ext cx="9966240" cy="1800"/>
          </a:xfrm>
          <a:prstGeom prst="line">
            <a:avLst/>
          </a:prstGeom>
          <a:ln w="6480">
            <a:solidFill>
              <a:srgbClr val="80808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48" name="CustomShape 4"/>
          <p:cNvSpPr/>
          <p:nvPr/>
        </p:nvSpPr>
        <p:spPr>
          <a:xfrm>
            <a:off x="3686040" y="6459480"/>
            <a:ext cx="4820760" cy="362880"/>
          </a:xfrm>
          <a:prstGeom prst="rect">
            <a:avLst/>
          </a:prstGeom>
          <a:noFill/>
          <a:ln w="9525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it-IT" sz="1800" spc="-1" strike="noStrike">
                <a:solidFill>
                  <a:srgbClr val="000000"/>
                </a:solidFill>
                <a:latin typeface="Arial"/>
              </a:rPr>
              <a:t>Fai clic per modificare il formato del testo del titolo</a:t>
            </a:r>
            <a:endParaRPr b="0" lang="it-IT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352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800" spc="-1" strike="noStrike">
                <a:solidFill>
                  <a:srgbClr val="000000"/>
                </a:solidFill>
                <a:latin typeface="Arial"/>
              </a:rPr>
              <a:t>Fai clic per modificare il formato del testo della struttura</a:t>
            </a:r>
            <a:endParaRPr b="0" lang="it-IT" sz="2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it-IT" sz="2000" spc="-1" strike="noStrike">
                <a:solidFill>
                  <a:srgbClr val="000000"/>
                </a:solidFill>
                <a:latin typeface="Arial"/>
              </a:rPr>
              <a:t>Secondo livello struttura</a:t>
            </a:r>
            <a:endParaRPr b="0" lang="it-IT" sz="20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1800" spc="-1" strike="noStrike">
                <a:solidFill>
                  <a:srgbClr val="000000"/>
                </a:solidFill>
                <a:latin typeface="Arial"/>
              </a:rPr>
              <a:t>Terzo livello struttura</a:t>
            </a:r>
            <a:endParaRPr b="0" lang="it-IT" sz="18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it-IT" sz="1800" spc="-1" strike="noStrike">
                <a:solidFill>
                  <a:srgbClr val="000000"/>
                </a:solidFill>
                <a:latin typeface="Arial"/>
              </a:rPr>
              <a:t>Quarto livello struttura</a:t>
            </a:r>
            <a:endParaRPr b="0" lang="it-IT" sz="18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000" spc="-1" strike="noStrike">
                <a:solidFill>
                  <a:srgbClr val="000000"/>
                </a:solidFill>
                <a:latin typeface="Arial"/>
              </a:rPr>
              <a:t>Quinto livello struttura</a:t>
            </a:r>
            <a:endParaRPr b="0" lang="it-IT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000" spc="-1" strike="noStrike">
                <a:solidFill>
                  <a:srgbClr val="000000"/>
                </a:solidFill>
                <a:latin typeface="Arial"/>
              </a:rPr>
              <a:t>Sesto livello struttura</a:t>
            </a:r>
            <a:endParaRPr b="0" lang="it-IT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000" spc="-1" strike="noStrike">
                <a:solidFill>
                  <a:srgbClr val="000000"/>
                </a:solidFill>
                <a:latin typeface="Arial"/>
              </a:rPr>
              <a:t>Settimo livello struttura</a:t>
            </a:r>
            <a:endParaRPr b="0" lang="it-IT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CustomShape 1"/>
          <p:cNvSpPr/>
          <p:nvPr/>
        </p:nvSpPr>
        <p:spPr>
          <a:xfrm>
            <a:off x="0" y="6400800"/>
            <a:ext cx="12189960" cy="455040"/>
          </a:xfrm>
          <a:prstGeom prst="rect">
            <a:avLst/>
          </a:prstGeom>
          <a:solidFill>
            <a:srgbClr val="bd582c"/>
          </a:solidFill>
          <a:ln w="9525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8" name="CustomShape 2"/>
          <p:cNvSpPr/>
          <p:nvPr/>
        </p:nvSpPr>
        <p:spPr>
          <a:xfrm>
            <a:off x="0" y="6334200"/>
            <a:ext cx="12189960" cy="64440"/>
          </a:xfrm>
          <a:prstGeom prst="rect">
            <a:avLst/>
          </a:prstGeom>
          <a:solidFill>
            <a:srgbClr val="e48312"/>
          </a:solidFill>
          <a:ln w="9525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9" name="Line 3"/>
          <p:cNvSpPr/>
          <p:nvPr/>
        </p:nvSpPr>
        <p:spPr>
          <a:xfrm>
            <a:off x="1193760" y="1738080"/>
            <a:ext cx="9966240" cy="1800"/>
          </a:xfrm>
          <a:prstGeom prst="line">
            <a:avLst/>
          </a:prstGeom>
          <a:ln w="6480">
            <a:solidFill>
              <a:srgbClr val="80808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90" name="CustomShape 4"/>
          <p:cNvSpPr/>
          <p:nvPr/>
        </p:nvSpPr>
        <p:spPr>
          <a:xfrm>
            <a:off x="3686040" y="6459480"/>
            <a:ext cx="4820760" cy="362880"/>
          </a:xfrm>
          <a:prstGeom prst="rect">
            <a:avLst/>
          </a:prstGeom>
          <a:noFill/>
          <a:ln w="9525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1096920" y="287280"/>
            <a:ext cx="10053000" cy="1443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it-IT" sz="4400" spc="-1" strike="noStrike">
                <a:solidFill>
                  <a:srgbClr val="000000"/>
                </a:solidFill>
                <a:latin typeface="Arial"/>
              </a:rPr>
              <a:t>Fai clic per modificare il formato del testo del titolo</a:t>
            </a:r>
            <a:endParaRPr b="0" lang="it-IT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352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800" spc="-1" strike="noStrike">
                <a:solidFill>
                  <a:srgbClr val="000000"/>
                </a:solidFill>
                <a:latin typeface="Arial"/>
              </a:rPr>
              <a:t>Fai clic per modificare il formato del testo della struttura</a:t>
            </a:r>
            <a:endParaRPr b="0" lang="it-IT" sz="2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it-IT" sz="2000" spc="-1" strike="noStrike">
                <a:solidFill>
                  <a:srgbClr val="000000"/>
                </a:solidFill>
                <a:latin typeface="Arial"/>
              </a:rPr>
              <a:t>Secondo livello struttura</a:t>
            </a:r>
            <a:endParaRPr b="0" lang="it-IT" sz="20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1800" spc="-1" strike="noStrike">
                <a:solidFill>
                  <a:srgbClr val="000000"/>
                </a:solidFill>
                <a:latin typeface="Arial"/>
              </a:rPr>
              <a:t>Terzo livello struttura</a:t>
            </a:r>
            <a:endParaRPr b="0" lang="it-IT" sz="18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it-IT" sz="1800" spc="-1" strike="noStrike">
                <a:solidFill>
                  <a:srgbClr val="000000"/>
                </a:solidFill>
                <a:latin typeface="Arial"/>
              </a:rPr>
              <a:t>Quarto livello struttura</a:t>
            </a:r>
            <a:endParaRPr b="0" lang="it-IT" sz="18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000" spc="-1" strike="noStrike">
                <a:solidFill>
                  <a:srgbClr val="000000"/>
                </a:solidFill>
                <a:latin typeface="Arial"/>
              </a:rPr>
              <a:t>Quinto livello struttura</a:t>
            </a:r>
            <a:endParaRPr b="0" lang="it-IT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000" spc="-1" strike="noStrike">
                <a:solidFill>
                  <a:srgbClr val="000000"/>
                </a:solidFill>
                <a:latin typeface="Arial"/>
              </a:rPr>
              <a:t>Sesto livello struttura</a:t>
            </a:r>
            <a:endParaRPr b="0" lang="it-IT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000" spc="-1" strike="noStrike">
                <a:solidFill>
                  <a:srgbClr val="000000"/>
                </a:solidFill>
                <a:latin typeface="Arial"/>
              </a:rPr>
              <a:t>Settimo livello struttura</a:t>
            </a:r>
            <a:endParaRPr b="0" lang="it-IT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3.xml"/><Relationship Id="rId3" Type="http://schemas.openxmlformats.org/officeDocument/2006/relationships/notesSlide" Target="../notesSlides/notesSlide2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3.xml"/><Relationship Id="rId3" Type="http://schemas.openxmlformats.org/officeDocument/2006/relationships/notesSlide" Target="../notesSlides/notesSlide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3.xml"/><Relationship Id="rId3" Type="http://schemas.openxmlformats.org/officeDocument/2006/relationships/notesSlide" Target="../notesSlides/notesSlide4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3.xml"/><Relationship Id="rId3" Type="http://schemas.openxmlformats.org/officeDocument/2006/relationships/notesSlide" Target="../notesSlides/notesSlide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2.wmf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29.xml"/><Relationship Id="rId4" Type="http://schemas.openxmlformats.org/officeDocument/2006/relationships/notesSlide" Target="../notesSlides/notesSlide6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CustomShape 1"/>
          <p:cNvSpPr/>
          <p:nvPr/>
        </p:nvSpPr>
        <p:spPr>
          <a:xfrm>
            <a:off x="1096920" y="758880"/>
            <a:ext cx="10056240" cy="35632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>
              <a:lnSpc>
                <a:spcPct val="100000"/>
              </a:lnSpc>
              <a:tabLst>
                <a:tab algn="l" pos="0"/>
                <a:tab algn="l" pos="447840"/>
                <a:tab algn="l" pos="896760"/>
                <a:tab algn="l" pos="1346040"/>
                <a:tab algn="l" pos="1795320"/>
                <a:tab algn="l" pos="2244600"/>
                <a:tab algn="l" pos="2693880"/>
                <a:tab algn="l" pos="3143160"/>
                <a:tab algn="l" pos="3592440"/>
                <a:tab algn="l" pos="4041720"/>
                <a:tab algn="l" pos="4491000"/>
                <a:tab algn="l" pos="4940280"/>
                <a:tab algn="l" pos="5389560"/>
                <a:tab algn="l" pos="5838840"/>
                <a:tab algn="l" pos="6288120"/>
                <a:tab algn="l" pos="6737400"/>
                <a:tab algn="l" pos="7186680"/>
                <a:tab algn="l" pos="7635960"/>
                <a:tab algn="l" pos="8085240"/>
                <a:tab algn="l" pos="8534520"/>
                <a:tab algn="l" pos="8983800"/>
                <a:tab algn="l" pos="8985240"/>
                <a:tab algn="l" pos="9434520"/>
                <a:tab algn="l" pos="9883800"/>
              </a:tabLst>
            </a:pPr>
            <a:r>
              <a:rPr b="0" lang="en-US" sz="4000" spc="-1" strike="noStrike">
                <a:solidFill>
                  <a:srgbClr val="262626"/>
                </a:solidFill>
                <a:latin typeface="Calibri Light"/>
                <a:ea typeface="Microsoft YaHei"/>
              </a:rPr>
              <a:t>Misurazione del Rischio – Allegato 4</a:t>
            </a:r>
            <a:endParaRPr b="0" lang="it-IT" sz="4000" spc="-1" strike="noStrike">
              <a:latin typeface="Arial"/>
            </a:endParaRPr>
          </a:p>
        </p:txBody>
      </p:sp>
      <p:sp>
        <p:nvSpPr>
          <p:cNvPr id="136" name="CustomShape 2"/>
          <p:cNvSpPr/>
          <p:nvPr/>
        </p:nvSpPr>
        <p:spPr>
          <a:xfrm>
            <a:off x="1100160" y="4456080"/>
            <a:ext cx="10056240" cy="11408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  <a:spcBef>
                <a:spcPts val="1199"/>
              </a:spcBef>
              <a:spcAft>
                <a:spcPts val="201"/>
              </a:spcAft>
              <a:tabLst>
                <a:tab algn="l" pos="0"/>
              </a:tabLst>
            </a:pPr>
            <a:r>
              <a:rPr b="0" lang="it-IT" sz="2400" spc="-1" strike="noStrike">
                <a:solidFill>
                  <a:srgbClr val="637052"/>
                </a:solidFill>
                <a:latin typeface="Calibri Light"/>
                <a:ea typeface="Microsoft YaHei"/>
              </a:rPr>
              <a:t>METODOLOGIA E INDICATORI</a:t>
            </a:r>
            <a:endParaRPr b="0" lang="it-IT" sz="2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199"/>
              </a:spcBef>
              <a:spcAft>
                <a:spcPts val="201"/>
              </a:spcAft>
              <a:tabLst>
                <a:tab algn="l" pos="0"/>
              </a:tabLst>
            </a:pPr>
            <a:endParaRPr b="0" lang="it-IT" sz="2400" spc="-1" strike="noStrike">
              <a:latin typeface="Arial"/>
            </a:endParaRPr>
          </a:p>
        </p:txBody>
      </p:sp>
      <p:pic>
        <p:nvPicPr>
          <p:cNvPr id="137" name="Immagine 136" descr=""/>
          <p:cNvPicPr/>
          <p:nvPr/>
        </p:nvPicPr>
        <p:blipFill>
          <a:blip r:embed="rId1"/>
          <a:stretch/>
        </p:blipFill>
        <p:spPr>
          <a:xfrm>
            <a:off x="9297360" y="360000"/>
            <a:ext cx="2762280" cy="899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CustomShape 1"/>
          <p:cNvSpPr/>
          <p:nvPr/>
        </p:nvSpPr>
        <p:spPr>
          <a:xfrm>
            <a:off x="1096920" y="287280"/>
            <a:ext cx="10326240" cy="14472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>
              <a:lnSpc>
                <a:spcPct val="100000"/>
              </a:lnSpc>
              <a:tabLst>
                <a:tab algn="l" pos="0"/>
                <a:tab algn="l" pos="447840"/>
                <a:tab algn="l" pos="896760"/>
                <a:tab algn="l" pos="1346040"/>
                <a:tab algn="l" pos="1795320"/>
                <a:tab algn="l" pos="2244600"/>
                <a:tab algn="l" pos="2693880"/>
                <a:tab algn="l" pos="3143160"/>
                <a:tab algn="l" pos="3592440"/>
                <a:tab algn="l" pos="4041720"/>
                <a:tab algn="l" pos="4491000"/>
                <a:tab algn="l" pos="4940280"/>
                <a:tab algn="l" pos="5389560"/>
                <a:tab algn="l" pos="5838840"/>
                <a:tab algn="l" pos="6288120"/>
                <a:tab algn="l" pos="6737400"/>
                <a:tab algn="l" pos="7186680"/>
                <a:tab algn="l" pos="7635960"/>
                <a:tab algn="l" pos="8085240"/>
                <a:tab algn="l" pos="8534520"/>
                <a:tab algn="l" pos="8983800"/>
                <a:tab algn="l" pos="8985240"/>
                <a:tab algn="l" pos="9434520"/>
                <a:tab algn="l" pos="9883800"/>
              </a:tabLst>
            </a:pPr>
            <a:r>
              <a:rPr b="0" lang="en-US" sz="4800" spc="-1" strike="noStrike">
                <a:solidFill>
                  <a:srgbClr val="404040"/>
                </a:solidFill>
                <a:latin typeface="Calibri Light"/>
                <a:ea typeface="Microsoft YaHei"/>
              </a:rPr>
              <a:t>Agenda</a:t>
            </a:r>
            <a:endParaRPr b="0" lang="it-IT" sz="4800" spc="-1" strike="noStrike">
              <a:latin typeface="Arial"/>
            </a:endParaRPr>
          </a:p>
        </p:txBody>
      </p:sp>
      <p:sp>
        <p:nvSpPr>
          <p:cNvPr id="139" name="CustomShape 2"/>
          <p:cNvSpPr/>
          <p:nvPr/>
        </p:nvSpPr>
        <p:spPr>
          <a:xfrm>
            <a:off x="839880" y="1844640"/>
            <a:ext cx="10313280" cy="4022280"/>
          </a:xfrm>
          <a:prstGeom prst="rect">
            <a:avLst/>
          </a:prstGeom>
          <a:noFill/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45000" bIns="45000" anchor="t">
            <a:noAutofit/>
          </a:bodyPr>
          <a:p>
            <a:pPr marL="457200" indent="-6120" algn="just">
              <a:lnSpc>
                <a:spcPct val="100000"/>
              </a:lnSpc>
              <a:spcBef>
                <a:spcPts val="1199"/>
              </a:spcBef>
              <a:spcAft>
                <a:spcPts val="201"/>
              </a:spcAft>
              <a:tabLst>
                <a:tab algn="l" pos="0"/>
              </a:tabLst>
            </a:pPr>
            <a:r>
              <a:rPr b="0" lang="en-US" sz="2000" spc="-1" strike="noStrike">
                <a:solidFill>
                  <a:srgbClr val="404040"/>
                </a:solidFill>
                <a:latin typeface="Calibri"/>
                <a:ea typeface="Microsoft YaHei"/>
              </a:rPr>
              <a:t>Il presente documento illustra sinteticamente la metodologia attuata da ASL n. 3 di Nuoro che estende la medesima metodologia adottata dall’ex ATS Sardegna a decorrere dal 2019</a:t>
            </a:r>
            <a:endParaRPr b="0" lang="it-IT" sz="2000" spc="-1" strike="noStrike">
              <a:latin typeface="Arial"/>
            </a:endParaRPr>
          </a:p>
          <a:p>
            <a:pPr marL="457200" indent="-6120" algn="just">
              <a:lnSpc>
                <a:spcPct val="100000"/>
              </a:lnSpc>
              <a:spcBef>
                <a:spcPts val="1199"/>
              </a:spcBef>
              <a:spcAft>
                <a:spcPts val="201"/>
              </a:spcAft>
              <a:tabLst>
                <a:tab algn="l" pos="0"/>
              </a:tabLst>
            </a:pPr>
            <a:r>
              <a:rPr b="0" lang="en-US" sz="2000" spc="-1" strike="noStrike">
                <a:solidFill>
                  <a:srgbClr val="404040"/>
                </a:solidFill>
                <a:latin typeface="Calibri"/>
                <a:ea typeface="Microsoft YaHei"/>
              </a:rPr>
              <a:t>La misurazione del rischio prevede l’attribuzione di un valore alle due variabili caratterizzanti il rischio stesso:</a:t>
            </a:r>
            <a:endParaRPr b="0" lang="it-IT" sz="2000" spc="-1" strike="noStrike">
              <a:latin typeface="Arial"/>
            </a:endParaRPr>
          </a:p>
          <a:p>
            <a:pPr marL="457200" indent="-6120" algn="just">
              <a:lnSpc>
                <a:spcPct val="100000"/>
              </a:lnSpc>
              <a:spcBef>
                <a:spcPts val="1199"/>
              </a:spcBef>
              <a:spcAft>
                <a:spcPts val="201"/>
              </a:spcAft>
              <a:buClr>
                <a:srgbClr val="e48312"/>
              </a:buClr>
              <a:buFont typeface="Times New Roman"/>
              <a:buAutoNum type="arabicParenR"/>
              <a:tabLst>
                <a:tab algn="l" pos="457200"/>
                <a:tab algn="l" pos="905040"/>
                <a:tab algn="l" pos="1353960"/>
                <a:tab algn="l" pos="1803240"/>
                <a:tab algn="l" pos="2252520"/>
                <a:tab algn="l" pos="2701800"/>
                <a:tab algn="l" pos="3151080"/>
                <a:tab algn="l" pos="3600360"/>
                <a:tab algn="l" pos="4049640"/>
                <a:tab algn="l" pos="4498920"/>
                <a:tab algn="l" pos="4948200"/>
                <a:tab algn="l" pos="5397480"/>
                <a:tab algn="l" pos="5846760"/>
                <a:tab algn="l" pos="6296040"/>
                <a:tab algn="l" pos="6745320"/>
                <a:tab algn="l" pos="7194600"/>
                <a:tab algn="l" pos="7643880"/>
                <a:tab algn="l" pos="8093160"/>
                <a:tab algn="l" pos="8542440"/>
                <a:tab algn="l" pos="8991720"/>
                <a:tab algn="l" pos="9441000"/>
                <a:tab algn="l" pos="9883800"/>
              </a:tabLst>
            </a:pPr>
            <a:r>
              <a:rPr b="0" lang="en-US" sz="2000" spc="-1" strike="noStrike">
                <a:solidFill>
                  <a:srgbClr val="404040"/>
                </a:solidFill>
                <a:latin typeface="Calibri"/>
                <a:ea typeface="Microsoft YaHei"/>
              </a:rPr>
              <a:t> </a:t>
            </a:r>
            <a:r>
              <a:rPr b="0" lang="en-US" sz="2000" spc="-1" strike="noStrike">
                <a:solidFill>
                  <a:srgbClr val="404040"/>
                </a:solidFill>
                <a:latin typeface="Calibri"/>
                <a:ea typeface="Microsoft YaHei"/>
              </a:rPr>
              <a:t>La Probabilità che l’evento accada (P);</a:t>
            </a:r>
            <a:endParaRPr b="0" lang="it-IT" sz="2000" spc="-1" strike="noStrike">
              <a:latin typeface="Arial"/>
            </a:endParaRPr>
          </a:p>
          <a:p>
            <a:pPr marL="457200" indent="-6120" algn="just">
              <a:lnSpc>
                <a:spcPct val="100000"/>
              </a:lnSpc>
              <a:spcBef>
                <a:spcPts val="1199"/>
              </a:spcBef>
              <a:spcAft>
                <a:spcPts val="201"/>
              </a:spcAft>
              <a:buClr>
                <a:srgbClr val="e48312"/>
              </a:buClr>
              <a:buFont typeface="Times New Roman"/>
              <a:buAutoNum type="arabicParenR"/>
              <a:tabLst>
                <a:tab algn="l" pos="457200"/>
                <a:tab algn="l" pos="905040"/>
                <a:tab algn="l" pos="1353960"/>
                <a:tab algn="l" pos="1803240"/>
                <a:tab algn="l" pos="2252520"/>
                <a:tab algn="l" pos="2701800"/>
                <a:tab algn="l" pos="3151080"/>
                <a:tab algn="l" pos="3600360"/>
                <a:tab algn="l" pos="4049640"/>
                <a:tab algn="l" pos="4498920"/>
                <a:tab algn="l" pos="4948200"/>
                <a:tab algn="l" pos="5397480"/>
                <a:tab algn="l" pos="5846760"/>
                <a:tab algn="l" pos="6296040"/>
                <a:tab algn="l" pos="6745320"/>
                <a:tab algn="l" pos="7194600"/>
                <a:tab algn="l" pos="7643880"/>
                <a:tab algn="l" pos="8093160"/>
                <a:tab algn="l" pos="8542440"/>
                <a:tab algn="l" pos="8991720"/>
                <a:tab algn="l" pos="9441000"/>
                <a:tab algn="l" pos="9883800"/>
              </a:tabLst>
            </a:pPr>
            <a:r>
              <a:rPr b="0" lang="en-US" sz="2000" spc="-1" strike="noStrike">
                <a:solidFill>
                  <a:srgbClr val="404040"/>
                </a:solidFill>
                <a:latin typeface="Calibri"/>
                <a:ea typeface="Microsoft YaHei"/>
              </a:rPr>
              <a:t> </a:t>
            </a:r>
            <a:r>
              <a:rPr b="0" lang="en-US" sz="2000" spc="-1" strike="noStrike">
                <a:solidFill>
                  <a:srgbClr val="404040"/>
                </a:solidFill>
                <a:latin typeface="Calibri"/>
                <a:ea typeface="Microsoft YaHei"/>
              </a:rPr>
              <a:t>Impatto che tale evento genera (I).</a:t>
            </a:r>
            <a:endParaRPr b="0" lang="it-IT" sz="2000" spc="-1" strike="noStrike">
              <a:latin typeface="Arial"/>
            </a:endParaRPr>
          </a:p>
          <a:p>
            <a:pPr marL="457200" indent="-6120" algn="just">
              <a:lnSpc>
                <a:spcPct val="100000"/>
              </a:lnSpc>
              <a:spcBef>
                <a:spcPts val="1199"/>
              </a:spcBef>
              <a:spcAft>
                <a:spcPts val="201"/>
              </a:spcAft>
              <a:tabLst>
                <a:tab algn="l" pos="0"/>
              </a:tabLst>
            </a:pPr>
            <a:r>
              <a:rPr b="0" lang="en-US" sz="2000" spc="-1" strike="noStrike">
                <a:solidFill>
                  <a:srgbClr val="404040"/>
                </a:solidFill>
                <a:latin typeface="Calibri"/>
                <a:ea typeface="Microsoft YaHei"/>
              </a:rPr>
              <a:t>L’interazione delle singole variabili consente di definire il livello di rischio del singolo processo.</a:t>
            </a:r>
            <a:endParaRPr b="0" lang="it-IT" sz="2000" spc="-1" strike="noStrike">
              <a:latin typeface="Arial"/>
            </a:endParaRPr>
          </a:p>
          <a:p>
            <a:pPr marL="457200" indent="-6120" algn="just">
              <a:lnSpc>
                <a:spcPct val="100000"/>
              </a:lnSpc>
              <a:spcBef>
                <a:spcPts val="1199"/>
              </a:spcBef>
              <a:spcAft>
                <a:spcPts val="201"/>
              </a:spcAft>
              <a:tabLst>
                <a:tab algn="l" pos="0"/>
              </a:tabLst>
            </a:pPr>
            <a:r>
              <a:rPr b="0" lang="en-US" sz="2000" spc="-1" strike="noStrike">
                <a:solidFill>
                  <a:srgbClr val="404040"/>
                </a:solidFill>
                <a:latin typeface="Calibri"/>
                <a:ea typeface="Microsoft YaHei"/>
              </a:rPr>
              <a:t>Per ogni variabile sono stati individuati i fattori di valutazione.</a:t>
            </a:r>
            <a:endParaRPr b="0" lang="it-IT" sz="2000" spc="-1" strike="noStrike">
              <a:latin typeface="Arial"/>
            </a:endParaRPr>
          </a:p>
          <a:p>
            <a:pPr marL="457200" indent="-452160">
              <a:lnSpc>
                <a:spcPct val="100000"/>
              </a:lnSpc>
              <a:spcBef>
                <a:spcPts val="1199"/>
              </a:spcBef>
              <a:spcAft>
                <a:spcPts val="201"/>
              </a:spcAft>
              <a:tabLst>
                <a:tab algn="l" pos="0"/>
              </a:tabLst>
            </a:pPr>
            <a:endParaRPr b="0" lang="it-IT" sz="2000" spc="-1" strike="noStrike">
              <a:latin typeface="Arial"/>
            </a:endParaRPr>
          </a:p>
        </p:txBody>
      </p:sp>
      <p:pic>
        <p:nvPicPr>
          <p:cNvPr id="140" name="Immagine 139" descr=""/>
          <p:cNvPicPr/>
          <p:nvPr/>
        </p:nvPicPr>
        <p:blipFill>
          <a:blip r:embed="rId1"/>
          <a:stretch/>
        </p:blipFill>
        <p:spPr>
          <a:xfrm>
            <a:off x="8820000" y="360000"/>
            <a:ext cx="2762280" cy="899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CustomShape 1"/>
          <p:cNvSpPr/>
          <p:nvPr/>
        </p:nvSpPr>
        <p:spPr>
          <a:xfrm>
            <a:off x="1096920" y="287280"/>
            <a:ext cx="10056240" cy="14472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>
              <a:lnSpc>
                <a:spcPct val="100000"/>
              </a:lnSpc>
              <a:tabLst>
                <a:tab algn="l" pos="0"/>
                <a:tab algn="l" pos="447840"/>
                <a:tab algn="l" pos="896760"/>
                <a:tab algn="l" pos="1346040"/>
                <a:tab algn="l" pos="1795320"/>
                <a:tab algn="l" pos="2244600"/>
                <a:tab algn="l" pos="2693880"/>
                <a:tab algn="l" pos="3143160"/>
                <a:tab algn="l" pos="3592440"/>
                <a:tab algn="l" pos="4041720"/>
                <a:tab algn="l" pos="4491000"/>
                <a:tab algn="l" pos="4940280"/>
                <a:tab algn="l" pos="5389560"/>
                <a:tab algn="l" pos="5838840"/>
                <a:tab algn="l" pos="6288120"/>
                <a:tab algn="l" pos="6737400"/>
                <a:tab algn="l" pos="7186680"/>
                <a:tab algn="l" pos="7635960"/>
                <a:tab algn="l" pos="8085240"/>
                <a:tab algn="l" pos="8534520"/>
                <a:tab algn="l" pos="8983800"/>
                <a:tab algn="l" pos="8985240"/>
                <a:tab algn="l" pos="9434520"/>
                <a:tab algn="l" pos="9883800"/>
              </a:tabLst>
            </a:pPr>
            <a:r>
              <a:rPr b="0" lang="en-US" sz="4800" spc="-1" strike="noStrike">
                <a:solidFill>
                  <a:srgbClr val="404040"/>
                </a:solidFill>
                <a:latin typeface="Calibri Light"/>
                <a:ea typeface="Microsoft YaHei"/>
              </a:rPr>
              <a:t>Probabilità – fattori di valutazione</a:t>
            </a:r>
            <a:endParaRPr b="0" lang="it-IT" sz="4800" spc="-1" strike="noStrike">
              <a:latin typeface="Arial"/>
            </a:endParaRPr>
          </a:p>
        </p:txBody>
      </p:sp>
      <p:graphicFrame>
        <p:nvGraphicFramePr>
          <p:cNvPr id="142" name="Table 2"/>
          <p:cNvGraphicFramePr/>
          <p:nvPr/>
        </p:nvGraphicFramePr>
        <p:xfrm>
          <a:off x="573120" y="1670040"/>
          <a:ext cx="11183040" cy="4591800"/>
        </p:xfrm>
        <a:graphic>
          <a:graphicData uri="http://schemas.openxmlformats.org/drawingml/2006/table">
            <a:tbl>
              <a:tblPr/>
              <a:tblGrid>
                <a:gridCol w="3016080"/>
                <a:gridCol w="1554120"/>
                <a:gridCol w="1595160"/>
                <a:gridCol w="1715760"/>
                <a:gridCol w="1820520"/>
                <a:gridCol w="1481760"/>
              </a:tblGrid>
              <a:tr h="846000">
                <a:tc>
                  <a:tcPr anchor="t"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e48312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600" spc="-1" strike="noStrike">
                          <a:solidFill>
                            <a:srgbClr val="ffffff"/>
                          </a:solidFill>
                          <a:latin typeface="Calibri"/>
                          <a:ea typeface="Microsoft YaHei"/>
                        </a:rPr>
                        <a:t> </a:t>
                      </a:r>
                      <a:r>
                        <a:rPr b="0" lang="it-IT" sz="1600" spc="-1" strike="noStrike">
                          <a:solidFill>
                            <a:srgbClr val="ffffff"/>
                          </a:solidFill>
                          <a:latin typeface="Calibri"/>
                          <a:ea typeface="Microsoft YaHei"/>
                        </a:rPr>
                        <a:t>(1)</a:t>
                      </a:r>
                      <a:endParaRPr b="0" lang="it-IT" sz="16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600" spc="-1" strike="noStrike">
                          <a:solidFill>
                            <a:srgbClr val="ffffff"/>
                          </a:solidFill>
                          <a:latin typeface="Calibri"/>
                          <a:ea typeface="Microsoft YaHei"/>
                        </a:rPr>
                        <a:t>Improbabile</a:t>
                      </a:r>
                      <a:endParaRPr b="0" lang="it-IT" sz="1600" spc="-1" strike="noStrike">
                        <a:latin typeface="Arial"/>
                      </a:endParaRPr>
                    </a:p>
                  </a:txBody>
                  <a:tcPr anchor="t"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e48312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600" spc="-1" strike="noStrike">
                          <a:solidFill>
                            <a:srgbClr val="ffffff"/>
                          </a:solidFill>
                          <a:latin typeface="Calibri"/>
                          <a:ea typeface="Microsoft YaHei"/>
                        </a:rPr>
                        <a:t> </a:t>
                      </a:r>
                      <a:r>
                        <a:rPr b="0" lang="it-IT" sz="1600" spc="-1" strike="noStrike">
                          <a:solidFill>
                            <a:srgbClr val="ffffff"/>
                          </a:solidFill>
                          <a:latin typeface="Calibri"/>
                          <a:ea typeface="Microsoft YaHei"/>
                        </a:rPr>
                        <a:t>(2)</a:t>
                      </a:r>
                      <a:endParaRPr b="0" lang="it-IT" sz="16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600" spc="-1" strike="noStrike">
                          <a:solidFill>
                            <a:srgbClr val="ffffff"/>
                          </a:solidFill>
                          <a:latin typeface="Calibri"/>
                          <a:ea typeface="Microsoft YaHei"/>
                        </a:rPr>
                        <a:t>Poco probabile</a:t>
                      </a:r>
                      <a:endParaRPr b="0" lang="it-IT" sz="1600" spc="-1" strike="noStrike">
                        <a:latin typeface="Arial"/>
                      </a:endParaRPr>
                    </a:p>
                  </a:txBody>
                  <a:tcPr anchor="t"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e48312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600" spc="-1" strike="noStrike">
                          <a:solidFill>
                            <a:srgbClr val="ffffff"/>
                          </a:solidFill>
                          <a:latin typeface="Calibri"/>
                          <a:ea typeface="Microsoft YaHei"/>
                        </a:rPr>
                        <a:t> </a:t>
                      </a:r>
                      <a:r>
                        <a:rPr b="0" lang="it-IT" sz="1600" spc="-1" strike="noStrike">
                          <a:solidFill>
                            <a:srgbClr val="ffffff"/>
                          </a:solidFill>
                          <a:latin typeface="Calibri"/>
                          <a:ea typeface="Microsoft YaHei"/>
                        </a:rPr>
                        <a:t>(3)</a:t>
                      </a:r>
                      <a:endParaRPr b="0" lang="it-IT" sz="16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600" spc="-1" strike="noStrike">
                          <a:solidFill>
                            <a:srgbClr val="ffffff"/>
                          </a:solidFill>
                          <a:latin typeface="Calibri"/>
                          <a:ea typeface="Microsoft YaHei"/>
                        </a:rPr>
                        <a:t>Probabile</a:t>
                      </a:r>
                      <a:endParaRPr b="0" lang="it-IT" sz="1600" spc="-1" strike="noStrike">
                        <a:latin typeface="Arial"/>
                      </a:endParaRPr>
                    </a:p>
                  </a:txBody>
                  <a:tcPr anchor="t"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e48312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600" spc="-1" strike="noStrike">
                          <a:solidFill>
                            <a:srgbClr val="ffffff"/>
                          </a:solidFill>
                          <a:latin typeface="Calibri"/>
                          <a:ea typeface="Microsoft YaHei"/>
                        </a:rPr>
                        <a:t> </a:t>
                      </a:r>
                      <a:r>
                        <a:rPr b="0" lang="it-IT" sz="1600" spc="-1" strike="noStrike">
                          <a:solidFill>
                            <a:srgbClr val="ffffff"/>
                          </a:solidFill>
                          <a:latin typeface="Calibri"/>
                          <a:ea typeface="Microsoft YaHei"/>
                        </a:rPr>
                        <a:t>(4)</a:t>
                      </a:r>
                      <a:endParaRPr b="0" lang="it-IT" sz="16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600" spc="-1" strike="noStrike">
                          <a:solidFill>
                            <a:srgbClr val="ffffff"/>
                          </a:solidFill>
                          <a:latin typeface="Calibri"/>
                          <a:ea typeface="Microsoft YaHei"/>
                        </a:rPr>
                        <a:t>Molto probabile</a:t>
                      </a:r>
                      <a:endParaRPr b="0" lang="it-IT" sz="1600" spc="-1" strike="noStrike">
                        <a:latin typeface="Arial"/>
                      </a:endParaRPr>
                    </a:p>
                  </a:txBody>
                  <a:tcPr anchor="t"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e48312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600" spc="-1" strike="noStrike">
                          <a:solidFill>
                            <a:srgbClr val="ffffff"/>
                          </a:solidFill>
                          <a:latin typeface="Calibri"/>
                          <a:ea typeface="Microsoft YaHei"/>
                        </a:rPr>
                        <a:t>(5)</a:t>
                      </a:r>
                      <a:endParaRPr b="0" lang="it-IT" sz="16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600" spc="-1" strike="noStrike">
                          <a:solidFill>
                            <a:srgbClr val="ffffff"/>
                          </a:solidFill>
                          <a:latin typeface="Calibri"/>
                          <a:ea typeface="Microsoft YaHei"/>
                        </a:rPr>
                        <a:t>Altamente probabile</a:t>
                      </a:r>
                      <a:endParaRPr b="0" lang="it-IT" sz="1600" spc="-1" strike="noStrike">
                        <a:latin typeface="Arial"/>
                      </a:endParaRPr>
                    </a:p>
                  </a:txBody>
                  <a:tcPr anchor="t"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e48312"/>
                    </a:solidFill>
                  </a:tcPr>
                </a:tc>
              </a:tr>
              <a:tr h="96984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400" spc="-1" strike="noStrike">
                          <a:solidFill>
                            <a:srgbClr val="404040"/>
                          </a:solidFill>
                          <a:latin typeface="Calibri"/>
                          <a:ea typeface="Microsoft YaHei"/>
                        </a:rPr>
                        <a:t>Indice di Discrezionalità del processo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 anchor="t"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f4d8cc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  <a:ea typeface="Microsoft YaHei"/>
                        </a:rPr>
                        <a:t>Vincolata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 anchor="t"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f4d8cc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  <a:ea typeface="Microsoft YaHei"/>
                        </a:rPr>
                        <a:t>Parzialmente vincolata dalla legge e da atti amministrativi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 anchor="t"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f4d8cc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  <a:ea typeface="Microsoft YaHei"/>
                        </a:rPr>
                        <a:t>Parzialmente vincolata solo dalla legge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 anchor="t"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f4d8cc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  <a:ea typeface="Microsoft YaHei"/>
                        </a:rPr>
                        <a:t>Parzialmente vincolata solo da atti amministrativi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 anchor="t"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f4d8cc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  <a:ea typeface="Microsoft YaHei"/>
                        </a:rPr>
                        <a:t>Altamente discrezionale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 anchor="t"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f4d8cc"/>
                    </a:solidFill>
                  </a:tcPr>
                </a:tc>
              </a:tr>
              <a:tr h="52848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400" spc="-1" strike="noStrike">
                          <a:solidFill>
                            <a:srgbClr val="404040"/>
                          </a:solidFill>
                          <a:latin typeface="Calibri"/>
                          <a:ea typeface="Microsoft YaHei"/>
                        </a:rPr>
                        <a:t>Livello di decentralizzazione (UP, filiale, regione)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 anchor="t"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f9ece7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  <a:ea typeface="Microsoft YaHei"/>
                        </a:rPr>
                        <a:t>Regione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 anchor="t"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f9ece7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  <a:ea typeface="Microsoft YaHei"/>
                        </a:rPr>
                        <a:t>ASL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 anchor="t"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f9ece7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  <a:ea typeface="Microsoft YaHei"/>
                        </a:rPr>
                        <a:t>ASL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 anchor="t"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f9ece7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  <a:ea typeface="Microsoft YaHei"/>
                        </a:rPr>
                        <a:t>Dipartimento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 anchor="t"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f9ece7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  <a:ea typeface="Microsoft YaHei"/>
                        </a:rPr>
                        <a:t>Unità operativa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 anchor="t"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f9ece7"/>
                    </a:solidFill>
                  </a:tcPr>
                </a:tc>
              </a:tr>
              <a:tr h="30780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400" spc="-1" strike="noStrike">
                          <a:solidFill>
                            <a:srgbClr val="404040"/>
                          </a:solidFill>
                          <a:latin typeface="Calibri"/>
                          <a:ea typeface="Microsoft YaHei"/>
                        </a:rPr>
                        <a:t>Livello di manualità (vs automazione)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 anchor="t"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f4d8cc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  <a:ea typeface="Microsoft YaHei"/>
                        </a:rPr>
                        <a:t>Assente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 anchor="t"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f4d8cc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  <a:ea typeface="Microsoft YaHei"/>
                        </a:rPr>
                        <a:t>Bassa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 anchor="t"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f4d8cc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  <a:ea typeface="Microsoft YaHei"/>
                        </a:rPr>
                        <a:t>Media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 anchor="t"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f4d8cc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  <a:ea typeface="Microsoft YaHei"/>
                        </a:rPr>
                        <a:t>Elevata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 anchor="t"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f4d8cc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  <a:ea typeface="Microsoft YaHei"/>
                        </a:rPr>
                        <a:t>Solo Manuale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 anchor="t"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f4d8cc"/>
                    </a:solidFill>
                  </a:tcPr>
                </a:tc>
              </a:tr>
              <a:tr h="96984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400" spc="-1" strike="noStrike">
                          <a:solidFill>
                            <a:srgbClr val="404040"/>
                          </a:solidFill>
                          <a:latin typeface="Calibri"/>
                          <a:ea typeface="Microsoft YaHei"/>
                        </a:rPr>
                        <a:t>Efficacia dei controlli, per la neutralizzazione dei rischi, sulla base della esperienza pregressa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 anchor="t"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f9ece7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  <a:ea typeface="Microsoft YaHei"/>
                        </a:rPr>
                        <a:t>Il Controllo è un efficace strumento per neutralizzare il rischio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 anchor="t"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f9ece7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  <a:ea typeface="Microsoft YaHei"/>
                        </a:rPr>
                        <a:t>Il Controllo è molto efficace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 anchor="t"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f9ece7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  <a:ea typeface="Microsoft YaHei"/>
                        </a:rPr>
                        <a:t>Il controllo è mediamente efficace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 anchor="t"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f9ece7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  <a:ea typeface="Microsoft YaHei"/>
                        </a:rPr>
                        <a:t>Il Controllo è minimamente efficace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 anchor="t"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f9ece7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  <a:ea typeface="Microsoft YaHei"/>
                        </a:rPr>
                        <a:t>Il Controllo non incide sul rischio 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 anchor="t"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f9ece7"/>
                    </a:solidFill>
                  </a:tcPr>
                </a:tc>
              </a:tr>
              <a:tr h="97020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400" spc="-1" strike="noStrike">
                          <a:solidFill>
                            <a:srgbClr val="404040"/>
                          </a:solidFill>
                          <a:latin typeface="Calibri"/>
                          <a:ea typeface="Microsoft YaHei"/>
                        </a:rPr>
                        <a:t>Rilevanza Esterna: il processo ha come destinatari uffici interni alla ATS o utenti e  esterni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 anchor="t"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f4d8cc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  <a:ea typeface="Microsoft YaHei"/>
                        </a:rPr>
                        <a:t>Interna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 anchor="t"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f4d8cc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  <a:ea typeface="Microsoft YaHei"/>
                        </a:rPr>
                        <a:t>Vantaggi a soggetti esterni di non particolare  rilevanza 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 anchor="t"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f4d8cc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  <a:ea typeface="Microsoft YaHei"/>
                        </a:rPr>
                        <a:t>Vantaggi a soggetti esterni di media  rilevanza 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 anchor="t"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f4d8cc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  <a:ea typeface="Microsoft YaHei"/>
                        </a:rPr>
                        <a:t>Vantaggi a soggetti esterni di particolare  rilevanza 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 anchor="t"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f4d8cc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  <a:ea typeface="Microsoft YaHei"/>
                        </a:rPr>
                        <a:t>Vantaggi a soggetti esterni di elevata rilevanza 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 anchor="t"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f4d8cc"/>
                    </a:solidFill>
                  </a:tcPr>
                </a:tc>
              </a:tr>
            </a:tbl>
          </a:graphicData>
        </a:graphic>
      </p:graphicFrame>
      <p:pic>
        <p:nvPicPr>
          <p:cNvPr id="143" name="Immagine 142" descr=""/>
          <p:cNvPicPr/>
          <p:nvPr/>
        </p:nvPicPr>
        <p:blipFill>
          <a:blip r:embed="rId1"/>
          <a:stretch/>
        </p:blipFill>
        <p:spPr>
          <a:xfrm>
            <a:off x="9297360" y="360000"/>
            <a:ext cx="2762280" cy="899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CustomShape 1"/>
          <p:cNvSpPr/>
          <p:nvPr/>
        </p:nvSpPr>
        <p:spPr>
          <a:xfrm>
            <a:off x="1096920" y="287280"/>
            <a:ext cx="10056240" cy="14472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>
              <a:lnSpc>
                <a:spcPct val="100000"/>
              </a:lnSpc>
              <a:tabLst>
                <a:tab algn="l" pos="0"/>
                <a:tab algn="l" pos="447840"/>
                <a:tab algn="l" pos="896760"/>
                <a:tab algn="l" pos="1346040"/>
                <a:tab algn="l" pos="1795320"/>
                <a:tab algn="l" pos="2244600"/>
                <a:tab algn="l" pos="2693880"/>
                <a:tab algn="l" pos="3143160"/>
                <a:tab algn="l" pos="3592440"/>
                <a:tab algn="l" pos="4041720"/>
                <a:tab algn="l" pos="4491000"/>
                <a:tab algn="l" pos="4940280"/>
                <a:tab algn="l" pos="5389560"/>
                <a:tab algn="l" pos="5838840"/>
                <a:tab algn="l" pos="6288120"/>
                <a:tab algn="l" pos="6737400"/>
                <a:tab algn="l" pos="7186680"/>
                <a:tab algn="l" pos="7635960"/>
                <a:tab algn="l" pos="8085240"/>
                <a:tab algn="l" pos="8534520"/>
                <a:tab algn="l" pos="8983800"/>
                <a:tab algn="l" pos="8985240"/>
                <a:tab algn="l" pos="9434520"/>
                <a:tab algn="l" pos="9883800"/>
              </a:tabLst>
            </a:pPr>
            <a:r>
              <a:rPr b="0" lang="en-US" sz="4800" spc="-1" strike="noStrike">
                <a:solidFill>
                  <a:srgbClr val="404040"/>
                </a:solidFill>
                <a:latin typeface="Calibri Light"/>
                <a:ea typeface="Microsoft YaHei"/>
              </a:rPr>
              <a:t>Impatto – fattori di valutazione</a:t>
            </a:r>
            <a:endParaRPr b="0" lang="it-IT" sz="4800" spc="-1" strike="noStrike">
              <a:latin typeface="Arial"/>
            </a:endParaRPr>
          </a:p>
        </p:txBody>
      </p:sp>
      <p:graphicFrame>
        <p:nvGraphicFramePr>
          <p:cNvPr id="145" name="Table 2"/>
          <p:cNvGraphicFramePr/>
          <p:nvPr/>
        </p:nvGraphicFramePr>
        <p:xfrm>
          <a:off x="887400" y="1819440"/>
          <a:ext cx="10592640" cy="3612600"/>
        </p:xfrm>
        <a:graphic>
          <a:graphicData uri="http://schemas.openxmlformats.org/drawingml/2006/table">
            <a:tbl>
              <a:tblPr/>
              <a:tblGrid>
                <a:gridCol w="2769840"/>
                <a:gridCol w="1763640"/>
                <a:gridCol w="1774800"/>
                <a:gridCol w="1485720"/>
                <a:gridCol w="1495080"/>
                <a:gridCol w="1303920"/>
              </a:tblGrid>
              <a:tr h="528480">
                <a:tc>
                  <a:tcPr anchor="t"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e48312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1" lang="it-IT" sz="1400" spc="-1" strike="noStrike">
                          <a:solidFill>
                            <a:srgbClr val="ffffff"/>
                          </a:solidFill>
                          <a:latin typeface="Calibri"/>
                          <a:ea typeface="Microsoft YaHei"/>
                        </a:rPr>
                        <a:t>(1)</a:t>
                      </a:r>
                      <a:endParaRPr b="0" lang="it-IT" sz="14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1" lang="it-IT" sz="1400" spc="-1" strike="noStrike">
                          <a:solidFill>
                            <a:srgbClr val="ffffff"/>
                          </a:solidFill>
                          <a:latin typeface="Calibri"/>
                          <a:ea typeface="Microsoft YaHei"/>
                        </a:rPr>
                        <a:t>Trascurabile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 anchor="t"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e48312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1" lang="it-IT" sz="1400" spc="-1" strike="noStrike">
                          <a:solidFill>
                            <a:srgbClr val="ffffff"/>
                          </a:solidFill>
                          <a:latin typeface="Calibri"/>
                          <a:ea typeface="Microsoft YaHei"/>
                        </a:rPr>
                        <a:t>(2)</a:t>
                      </a:r>
                      <a:endParaRPr b="0" lang="it-IT" sz="14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1" lang="it-IT" sz="1400" spc="-1" strike="noStrike">
                          <a:solidFill>
                            <a:srgbClr val="ffffff"/>
                          </a:solidFill>
                          <a:latin typeface="Calibri"/>
                          <a:ea typeface="Microsoft YaHei"/>
                        </a:rPr>
                        <a:t>Basso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 anchor="t"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e48312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1" lang="it-IT" sz="1400" spc="-1" strike="noStrike">
                          <a:solidFill>
                            <a:srgbClr val="ffffff"/>
                          </a:solidFill>
                          <a:latin typeface="Calibri"/>
                          <a:ea typeface="Microsoft YaHei"/>
                        </a:rPr>
                        <a:t>(3)</a:t>
                      </a:r>
                      <a:endParaRPr b="0" lang="it-IT" sz="14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1" lang="it-IT" sz="1400" spc="-1" strike="noStrike">
                          <a:solidFill>
                            <a:srgbClr val="ffffff"/>
                          </a:solidFill>
                          <a:latin typeface="Calibri"/>
                          <a:ea typeface="Microsoft YaHei"/>
                        </a:rPr>
                        <a:t>Medio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 anchor="t"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e48312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1" lang="it-IT" sz="1400" spc="-1" strike="noStrike">
                          <a:solidFill>
                            <a:srgbClr val="ffffff"/>
                          </a:solidFill>
                          <a:latin typeface="Calibri"/>
                          <a:ea typeface="Microsoft YaHei"/>
                        </a:rPr>
                        <a:t>(4)</a:t>
                      </a:r>
                      <a:endParaRPr b="0" lang="it-IT" sz="14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1" lang="it-IT" sz="1400" spc="-1" strike="noStrike">
                          <a:solidFill>
                            <a:srgbClr val="ffffff"/>
                          </a:solidFill>
                          <a:latin typeface="Calibri"/>
                          <a:ea typeface="Microsoft YaHei"/>
                        </a:rPr>
                        <a:t>Medio/alto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 anchor="t"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e48312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1" lang="it-IT" sz="1400" spc="-1" strike="noStrike">
                          <a:solidFill>
                            <a:srgbClr val="ffffff"/>
                          </a:solidFill>
                          <a:latin typeface="Calibri"/>
                          <a:ea typeface="Microsoft YaHei"/>
                        </a:rPr>
                        <a:t>(5)</a:t>
                      </a:r>
                      <a:endParaRPr b="0" lang="it-IT" sz="14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1" lang="it-IT" sz="1400" spc="-1" strike="noStrike">
                          <a:solidFill>
                            <a:srgbClr val="ffffff"/>
                          </a:solidFill>
                          <a:latin typeface="Calibri"/>
                          <a:ea typeface="Microsoft YaHei"/>
                        </a:rPr>
                        <a:t>Alto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 anchor="t"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e48312"/>
                    </a:solidFill>
                  </a:tcPr>
                </a:tc>
              </a:tr>
              <a:tr h="96984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  <a:ea typeface="Microsoft YaHei"/>
                        </a:rPr>
                        <a:t>Impatto Economico: Sono state  pronunciate sentenze delle Corte conti o sentenze di risarcimento danno o comminate sanzioni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 anchor="t"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f4d8cc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  <a:ea typeface="Microsoft YaHei"/>
                        </a:rPr>
                        <a:t>No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 anchor="t"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f4d8cc"/>
                    </a:solidFill>
                  </a:tcPr>
                </a:tc>
                <a:tc>
                  <a:tcPr anchor="t"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f4d8cc"/>
                    </a:solidFill>
                  </a:tcPr>
                </a:tc>
                <a:tc>
                  <a:tcPr anchor="t"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f4d8cc"/>
                    </a:solidFill>
                  </a:tcPr>
                </a:tc>
                <a:tc>
                  <a:tcPr anchor="t"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f4d8cc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  <a:ea typeface="Microsoft YaHei"/>
                        </a:rPr>
                        <a:t>SI</a:t>
                      </a:r>
                      <a:endParaRPr b="0" lang="it-IT" sz="14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endParaRPr b="0" lang="it-IT" sz="1400" spc="-1" strike="noStrike">
                        <a:latin typeface="Arial"/>
                      </a:endParaRPr>
                    </a:p>
                  </a:txBody>
                  <a:tcPr anchor="t"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f4d8cc"/>
                    </a:solidFill>
                  </a:tcPr>
                </a:tc>
              </a:tr>
              <a:tr h="30780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400" spc="-1" strike="noStrike">
                          <a:solidFill>
                            <a:srgbClr val="404040"/>
                          </a:solidFill>
                          <a:latin typeface="Calibri"/>
                          <a:ea typeface="Microsoft YaHei"/>
                        </a:rPr>
                        <a:t>Numerosità di persone coinvolte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 anchor="t"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f9ece7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400" spc="-1" strike="noStrike">
                          <a:solidFill>
                            <a:srgbClr val="404040"/>
                          </a:solidFill>
                          <a:latin typeface="Calibri"/>
                          <a:ea typeface="Microsoft YaHei"/>
                        </a:rPr>
                        <a:t>1-2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 anchor="t"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f9ece7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400" spc="-1" strike="noStrike">
                          <a:solidFill>
                            <a:srgbClr val="404040"/>
                          </a:solidFill>
                          <a:latin typeface="Calibri"/>
                          <a:ea typeface="Microsoft YaHei"/>
                        </a:rPr>
                        <a:t> </a:t>
                      </a:r>
                      <a:r>
                        <a:rPr b="0" lang="it-IT" sz="1400" spc="-1" strike="noStrike">
                          <a:solidFill>
                            <a:srgbClr val="404040"/>
                          </a:solidFill>
                          <a:latin typeface="Calibri"/>
                          <a:ea typeface="Microsoft YaHei"/>
                        </a:rPr>
                        <a:t>tra 3 - 5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 anchor="t"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f9ece7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400" spc="-1" strike="noStrike">
                          <a:solidFill>
                            <a:srgbClr val="404040"/>
                          </a:solidFill>
                          <a:latin typeface="Calibri"/>
                          <a:ea typeface="Microsoft YaHei"/>
                        </a:rPr>
                        <a:t>Tra 6 -10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 anchor="t"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f9ece7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400" spc="-1" strike="noStrike">
                          <a:solidFill>
                            <a:srgbClr val="404040"/>
                          </a:solidFill>
                          <a:latin typeface="Calibri"/>
                          <a:ea typeface="Microsoft YaHei"/>
                        </a:rPr>
                        <a:t> </a:t>
                      </a:r>
                      <a:r>
                        <a:rPr b="0" lang="it-IT" sz="1400" spc="-1" strike="noStrike">
                          <a:solidFill>
                            <a:srgbClr val="404040"/>
                          </a:solidFill>
                          <a:latin typeface="Calibri"/>
                          <a:ea typeface="Microsoft YaHei"/>
                        </a:rPr>
                        <a:t>tra 11 -20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 anchor="t"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f9ece7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400" spc="-1" strike="noStrike">
                          <a:solidFill>
                            <a:srgbClr val="404040"/>
                          </a:solidFill>
                          <a:latin typeface="Calibri"/>
                          <a:ea typeface="Microsoft YaHei"/>
                        </a:rPr>
                        <a:t>Oltre 21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 anchor="t"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f9ece7"/>
                    </a:solidFill>
                  </a:tcPr>
                </a:tc>
              </a:tr>
              <a:tr h="52848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400" spc="-1" strike="noStrike">
                          <a:solidFill>
                            <a:srgbClr val="404040"/>
                          </a:solidFill>
                          <a:latin typeface="Calibri"/>
                          <a:ea typeface="Microsoft YaHei"/>
                        </a:rPr>
                        <a:t>Impatto economico potenziale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 anchor="t"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f4d8cc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  <a:ea typeface="Microsoft YaHei"/>
                        </a:rPr>
                        <a:t>Inferiore a 1.000 euro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 anchor="t"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f4d8cc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  <a:ea typeface="Microsoft YaHei"/>
                        </a:rPr>
                        <a:t>Tra 1.001 euro e 10.000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 anchor="t"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f4d8cc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  <a:ea typeface="Microsoft YaHei"/>
                        </a:rPr>
                        <a:t>Tra 10.001 euro e 50.000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 anchor="t"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f4d8cc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  <a:ea typeface="Microsoft YaHei"/>
                        </a:rPr>
                        <a:t>Tra 50.001 euro e 100.000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 anchor="t"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f4d8cc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  <a:ea typeface="Microsoft YaHei"/>
                        </a:rPr>
                        <a:t>Oltre 100.001 euro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 anchor="t"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f4d8cc"/>
                    </a:solidFill>
                  </a:tcPr>
                </a:tc>
              </a:tr>
              <a:tr h="52848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400" spc="-1" strike="noStrike">
                          <a:solidFill>
                            <a:srgbClr val="404040"/>
                          </a:solidFill>
                          <a:latin typeface="Calibri"/>
                          <a:ea typeface="Microsoft YaHei"/>
                        </a:rPr>
                        <a:t>Livello di collocazione del rischio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 anchor="t"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f9ece7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  <a:ea typeface="Microsoft YaHei"/>
                        </a:rPr>
                        <a:t>Addetto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 anchor="t"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f9ece7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  <a:ea typeface="Microsoft YaHei"/>
                        </a:rPr>
                        <a:t>Incarico di organizzazione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 anchor="t"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f9ece7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  <a:ea typeface="Microsoft YaHei"/>
                        </a:rPr>
                        <a:t>Direttore UOS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 anchor="t"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f9ece7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  <a:ea typeface="Microsoft YaHei"/>
                        </a:rPr>
                        <a:t>Direttore di UOC</a:t>
                      </a:r>
                      <a:endParaRPr b="0" lang="it-IT" sz="14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endParaRPr b="0" lang="it-IT" sz="1400" spc="-1" strike="noStrike">
                        <a:latin typeface="Arial"/>
                      </a:endParaRPr>
                    </a:p>
                  </a:txBody>
                  <a:tcPr anchor="t"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f9ece7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  <a:ea typeface="Microsoft YaHei"/>
                        </a:rPr>
                        <a:t>Direttore di Dipartimento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 anchor="t"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f9ece7"/>
                    </a:solidFill>
                  </a:tcPr>
                </a:tc>
              </a:tr>
              <a:tr h="74988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400" spc="-1" strike="noStrike">
                          <a:solidFill>
                            <a:srgbClr val="404040"/>
                          </a:solidFill>
                          <a:latin typeface="Calibri"/>
                          <a:ea typeface="Microsoft YaHei"/>
                        </a:rPr>
                        <a:t>Sono stati pubblicati su riviste giornali articoli aventi ad oggetto il processo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 anchor="t"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f4d8cc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  <a:ea typeface="Microsoft YaHei"/>
                        </a:rPr>
                        <a:t>No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 anchor="t"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f4d8cc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  <a:ea typeface="Microsoft YaHei"/>
                        </a:rPr>
                        <a:t>Non ricordo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 anchor="t"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f4d8cc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  <a:ea typeface="Microsoft YaHei"/>
                        </a:rPr>
                        <a:t>Stampa locale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 anchor="t"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f4d8cc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  <a:ea typeface="Microsoft YaHei"/>
                        </a:rPr>
                        <a:t>Stampa Nazionale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 anchor="t"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f4d8cc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  <a:ea typeface="Microsoft YaHei"/>
                        </a:rPr>
                        <a:t>Stampa internazionale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 anchor="t"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f4d8cc"/>
                    </a:solidFill>
                  </a:tcPr>
                </a:tc>
              </a:tr>
            </a:tbl>
          </a:graphicData>
        </a:graphic>
      </p:graphicFrame>
      <p:pic>
        <p:nvPicPr>
          <p:cNvPr id="146" name="Immagine 145" descr=""/>
          <p:cNvPicPr/>
          <p:nvPr/>
        </p:nvPicPr>
        <p:blipFill>
          <a:blip r:embed="rId1"/>
          <a:stretch/>
        </p:blipFill>
        <p:spPr>
          <a:xfrm>
            <a:off x="9297360" y="360000"/>
            <a:ext cx="2762280" cy="899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CustomShape 1"/>
          <p:cNvSpPr/>
          <p:nvPr/>
        </p:nvSpPr>
        <p:spPr>
          <a:xfrm>
            <a:off x="1096920" y="287280"/>
            <a:ext cx="10056240" cy="14472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>
              <a:lnSpc>
                <a:spcPct val="100000"/>
              </a:lnSpc>
              <a:tabLst>
                <a:tab algn="l" pos="0"/>
                <a:tab algn="l" pos="447840"/>
                <a:tab algn="l" pos="896760"/>
                <a:tab algn="l" pos="1346040"/>
                <a:tab algn="l" pos="1795320"/>
                <a:tab algn="l" pos="2244600"/>
                <a:tab algn="l" pos="2693880"/>
                <a:tab algn="l" pos="3143160"/>
                <a:tab algn="l" pos="3592440"/>
                <a:tab algn="l" pos="4041720"/>
                <a:tab algn="l" pos="4491000"/>
                <a:tab algn="l" pos="4940280"/>
                <a:tab algn="l" pos="5389560"/>
                <a:tab algn="l" pos="5838840"/>
                <a:tab algn="l" pos="6288120"/>
                <a:tab algn="l" pos="6737400"/>
                <a:tab algn="l" pos="7186680"/>
                <a:tab algn="l" pos="7635960"/>
                <a:tab algn="l" pos="8085240"/>
                <a:tab algn="l" pos="8534520"/>
                <a:tab algn="l" pos="8983800"/>
                <a:tab algn="l" pos="8985240"/>
                <a:tab algn="l" pos="9434520"/>
                <a:tab algn="l" pos="9883800"/>
              </a:tabLst>
            </a:pPr>
            <a:r>
              <a:rPr b="0" lang="en-US" sz="4800" spc="-1" strike="noStrike">
                <a:solidFill>
                  <a:srgbClr val="404040"/>
                </a:solidFill>
                <a:latin typeface="Calibri Light"/>
                <a:ea typeface="Microsoft YaHei"/>
              </a:rPr>
              <a:t>Valutazione del rischio</a:t>
            </a:r>
            <a:endParaRPr b="0" lang="it-IT" sz="4800" spc="-1" strike="noStrike">
              <a:latin typeface="Arial"/>
            </a:endParaRPr>
          </a:p>
        </p:txBody>
      </p:sp>
      <p:sp>
        <p:nvSpPr>
          <p:cNvPr id="148" name="CustomShape 2"/>
          <p:cNvSpPr/>
          <p:nvPr/>
        </p:nvSpPr>
        <p:spPr>
          <a:xfrm>
            <a:off x="1096920" y="1846440"/>
            <a:ext cx="10056240" cy="4020480"/>
          </a:xfrm>
          <a:prstGeom prst="rect">
            <a:avLst/>
          </a:prstGeom>
          <a:noFill/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45000" bIns="45000" anchor="t">
            <a:noAutofit/>
          </a:bodyPr>
          <a:p>
            <a:pPr marL="87480" indent="-85680">
              <a:lnSpc>
                <a:spcPct val="90000"/>
              </a:lnSpc>
              <a:spcBef>
                <a:spcPts val="1199"/>
              </a:spcBef>
              <a:spcAft>
                <a:spcPts val="201"/>
              </a:spcAft>
              <a:buClr>
                <a:srgbClr val="e48312"/>
              </a:buClr>
              <a:buFont typeface="Calibri"/>
              <a:buChar char=" "/>
              <a:tabLst>
                <a:tab algn="l" pos="87480"/>
                <a:tab algn="l" pos="534960"/>
                <a:tab algn="l" pos="984240"/>
                <a:tab algn="l" pos="1433520"/>
                <a:tab algn="l" pos="1882800"/>
                <a:tab algn="l" pos="2332080"/>
                <a:tab algn="l" pos="2781360"/>
                <a:tab algn="l" pos="3230640"/>
                <a:tab algn="l" pos="3679920"/>
                <a:tab algn="l" pos="4129200"/>
                <a:tab algn="l" pos="4578480"/>
                <a:tab algn="l" pos="5027760"/>
                <a:tab algn="l" pos="5477040"/>
                <a:tab algn="l" pos="5925960"/>
                <a:tab algn="l" pos="6375240"/>
                <a:tab algn="l" pos="6824520"/>
                <a:tab algn="l" pos="7273800"/>
                <a:tab algn="l" pos="7723080"/>
                <a:tab algn="l" pos="8172360"/>
                <a:tab algn="l" pos="8621640"/>
                <a:tab algn="l" pos="9070920"/>
                <a:tab algn="l" pos="9434520"/>
                <a:tab algn="l" pos="9883800"/>
              </a:tabLst>
            </a:pPr>
            <a:r>
              <a:rPr b="0" lang="en-US" sz="2400" spc="-1" strike="noStrike">
                <a:solidFill>
                  <a:srgbClr val="404040"/>
                </a:solidFill>
                <a:latin typeface="Calibri"/>
                <a:ea typeface="Microsoft YaHei"/>
              </a:rPr>
              <a:t>La probabilità (P) e o l’Impatto (I) sono misurati come la media dei punteggi attribuiti a ciascun fattore.</a:t>
            </a:r>
            <a:endParaRPr b="0" lang="it-IT" sz="2400" spc="-1" strike="noStrike">
              <a:latin typeface="Arial"/>
            </a:endParaRPr>
          </a:p>
          <a:p>
            <a:pPr marL="87480" indent="-85680">
              <a:lnSpc>
                <a:spcPct val="90000"/>
              </a:lnSpc>
              <a:spcBef>
                <a:spcPts val="1199"/>
              </a:spcBef>
              <a:spcAft>
                <a:spcPts val="201"/>
              </a:spcAft>
              <a:buClr>
                <a:srgbClr val="e48312"/>
              </a:buClr>
              <a:buFont typeface="Calibri"/>
              <a:buChar char=" "/>
              <a:tabLst>
                <a:tab algn="l" pos="87480"/>
                <a:tab algn="l" pos="534960"/>
                <a:tab algn="l" pos="984240"/>
                <a:tab algn="l" pos="1433520"/>
                <a:tab algn="l" pos="1882800"/>
                <a:tab algn="l" pos="2332080"/>
                <a:tab algn="l" pos="2781360"/>
                <a:tab algn="l" pos="3230640"/>
                <a:tab algn="l" pos="3679920"/>
                <a:tab algn="l" pos="4129200"/>
                <a:tab algn="l" pos="4578480"/>
                <a:tab algn="l" pos="5027760"/>
                <a:tab algn="l" pos="5477040"/>
                <a:tab algn="l" pos="5925960"/>
                <a:tab algn="l" pos="6375240"/>
                <a:tab algn="l" pos="6824520"/>
                <a:tab algn="l" pos="7273800"/>
                <a:tab algn="l" pos="7723080"/>
                <a:tab algn="l" pos="8172360"/>
                <a:tab algn="l" pos="8621640"/>
                <a:tab algn="l" pos="9070920"/>
                <a:tab algn="l" pos="9434520"/>
                <a:tab algn="l" pos="9883800"/>
              </a:tabLst>
            </a:pPr>
            <a:r>
              <a:rPr b="0" lang="en-US" sz="2400" spc="-1" strike="noStrike">
                <a:solidFill>
                  <a:srgbClr val="404040"/>
                </a:solidFill>
                <a:latin typeface="Calibri"/>
                <a:ea typeface="Microsoft YaHei"/>
              </a:rPr>
              <a:t>L’Indice di Rischio è dato dalla moltiplicazione del valore (medio) di probabilità con il valore (medio) di impatto:</a:t>
            </a:r>
            <a:r>
              <a:rPr b="0" lang="en-US" sz="2000" spc="-1" strike="noStrike">
                <a:solidFill>
                  <a:srgbClr val="404040"/>
                </a:solidFill>
                <a:latin typeface="Calibri"/>
                <a:ea typeface="Microsoft YaHei"/>
              </a:rPr>
              <a:t> </a:t>
            </a:r>
            <a:r>
              <a:rPr b="1" lang="en-US" sz="2400" spc="-1" strike="noStrike">
                <a:solidFill>
                  <a:srgbClr val="404040"/>
                </a:solidFill>
                <a:latin typeface="Calibri"/>
                <a:ea typeface="Microsoft YaHei"/>
              </a:rPr>
              <a:t>IR = P x I</a:t>
            </a:r>
            <a:endParaRPr b="0" lang="it-IT" sz="2400" spc="-1" strike="noStrike">
              <a:latin typeface="Arial"/>
            </a:endParaRPr>
          </a:p>
          <a:p>
            <a:pPr marL="87480" indent="-85680">
              <a:lnSpc>
                <a:spcPct val="90000"/>
              </a:lnSpc>
              <a:spcBef>
                <a:spcPts val="1199"/>
              </a:spcBef>
              <a:spcAft>
                <a:spcPts val="201"/>
              </a:spcAft>
              <a:buClr>
                <a:srgbClr val="e48312"/>
              </a:buClr>
              <a:buFont typeface="Calibri"/>
              <a:buChar char=" "/>
              <a:tabLst>
                <a:tab algn="l" pos="87480"/>
                <a:tab algn="l" pos="534960"/>
                <a:tab algn="l" pos="984240"/>
                <a:tab algn="l" pos="1433520"/>
                <a:tab algn="l" pos="1882800"/>
                <a:tab algn="l" pos="2332080"/>
                <a:tab algn="l" pos="2781360"/>
                <a:tab algn="l" pos="3230640"/>
                <a:tab algn="l" pos="3679920"/>
                <a:tab algn="l" pos="4129200"/>
                <a:tab algn="l" pos="4578480"/>
                <a:tab algn="l" pos="5027760"/>
                <a:tab algn="l" pos="5477040"/>
                <a:tab algn="l" pos="5925960"/>
                <a:tab algn="l" pos="6375240"/>
                <a:tab algn="l" pos="6824520"/>
                <a:tab algn="l" pos="7273800"/>
                <a:tab algn="l" pos="7723080"/>
                <a:tab algn="l" pos="8172360"/>
                <a:tab algn="l" pos="8621640"/>
                <a:tab algn="l" pos="9070920"/>
                <a:tab algn="l" pos="9434520"/>
                <a:tab algn="l" pos="9883800"/>
              </a:tabLst>
            </a:pPr>
            <a:r>
              <a:rPr b="0" lang="en-US" sz="2400" spc="-1" strike="noStrike">
                <a:solidFill>
                  <a:srgbClr val="404040"/>
                </a:solidFill>
                <a:latin typeface="Calibri"/>
                <a:ea typeface="Microsoft YaHei"/>
              </a:rPr>
              <a:t>I Processi sono così classificati:</a:t>
            </a:r>
            <a:endParaRPr b="0" lang="it-IT" sz="2400" spc="-1" strike="noStrike">
              <a:latin typeface="Arial"/>
            </a:endParaRPr>
          </a:p>
          <a:p>
            <a:pPr marL="87480" indent="-85680">
              <a:lnSpc>
                <a:spcPct val="100000"/>
              </a:lnSpc>
              <a:spcBef>
                <a:spcPts val="1199"/>
              </a:spcBef>
              <a:spcAft>
                <a:spcPts val="201"/>
              </a:spcAft>
              <a:buClr>
                <a:srgbClr val="e48312"/>
              </a:buClr>
              <a:buFont typeface="Wingdings" charset="2"/>
              <a:buChar char=""/>
              <a:tabLst>
                <a:tab algn="l" pos="87480"/>
                <a:tab algn="l" pos="534960"/>
                <a:tab algn="l" pos="984240"/>
                <a:tab algn="l" pos="1433520"/>
                <a:tab algn="l" pos="1882800"/>
                <a:tab algn="l" pos="2332080"/>
                <a:tab algn="l" pos="2781360"/>
                <a:tab algn="l" pos="3230640"/>
                <a:tab algn="l" pos="3679920"/>
                <a:tab algn="l" pos="4129200"/>
                <a:tab algn="l" pos="4578480"/>
                <a:tab algn="l" pos="5027760"/>
                <a:tab algn="l" pos="5477040"/>
                <a:tab algn="l" pos="5925960"/>
                <a:tab algn="l" pos="6375240"/>
                <a:tab algn="l" pos="6824520"/>
                <a:tab algn="l" pos="7273800"/>
                <a:tab algn="l" pos="7723080"/>
                <a:tab algn="l" pos="8172360"/>
                <a:tab algn="l" pos="8621640"/>
                <a:tab algn="l" pos="9070920"/>
                <a:tab algn="l" pos="9434520"/>
                <a:tab algn="l" pos="9883800"/>
              </a:tabLst>
            </a:pPr>
            <a:r>
              <a:rPr b="0" lang="en-US" sz="2400" spc="-1" strike="noStrike">
                <a:solidFill>
                  <a:srgbClr val="404040"/>
                </a:solidFill>
                <a:latin typeface="Calibri"/>
                <a:ea typeface="Microsoft YaHei"/>
              </a:rPr>
              <a:t>   </a:t>
            </a:r>
            <a:r>
              <a:rPr b="1" lang="en-US" sz="2200" spc="-1" strike="noStrike">
                <a:solidFill>
                  <a:srgbClr val="404040"/>
                </a:solidFill>
                <a:latin typeface="Calibri"/>
                <a:ea typeface="Microsoft YaHei"/>
              </a:rPr>
              <a:t>Rischio Basso</a:t>
            </a:r>
            <a:r>
              <a:rPr b="0" lang="en-US" sz="2200" spc="-1" strike="noStrike">
                <a:solidFill>
                  <a:srgbClr val="404040"/>
                </a:solidFill>
                <a:latin typeface="Calibri"/>
                <a:ea typeface="Microsoft YaHei"/>
              </a:rPr>
              <a:t>: punteggio inferiore o uguale a 4</a:t>
            </a:r>
            <a:endParaRPr b="0" lang="it-IT" sz="2200" spc="-1" strike="noStrike">
              <a:latin typeface="Arial"/>
            </a:endParaRPr>
          </a:p>
          <a:p>
            <a:pPr marL="87480" indent="-85680">
              <a:lnSpc>
                <a:spcPct val="100000"/>
              </a:lnSpc>
              <a:spcBef>
                <a:spcPts val="1199"/>
              </a:spcBef>
              <a:spcAft>
                <a:spcPts val="201"/>
              </a:spcAft>
              <a:buClr>
                <a:srgbClr val="e48312"/>
              </a:buClr>
              <a:buFont typeface="Wingdings" charset="2"/>
              <a:buChar char=""/>
              <a:tabLst>
                <a:tab algn="l" pos="87480"/>
                <a:tab algn="l" pos="534960"/>
                <a:tab algn="l" pos="984240"/>
                <a:tab algn="l" pos="1433520"/>
                <a:tab algn="l" pos="1882800"/>
                <a:tab algn="l" pos="2332080"/>
                <a:tab algn="l" pos="2781360"/>
                <a:tab algn="l" pos="3230640"/>
                <a:tab algn="l" pos="3679920"/>
                <a:tab algn="l" pos="4129200"/>
                <a:tab algn="l" pos="4578480"/>
                <a:tab algn="l" pos="5027760"/>
                <a:tab algn="l" pos="5477040"/>
                <a:tab algn="l" pos="5925960"/>
                <a:tab algn="l" pos="6375240"/>
                <a:tab algn="l" pos="6824520"/>
                <a:tab algn="l" pos="7273800"/>
                <a:tab algn="l" pos="7723080"/>
                <a:tab algn="l" pos="8172360"/>
                <a:tab algn="l" pos="8621640"/>
                <a:tab algn="l" pos="9070920"/>
                <a:tab algn="l" pos="9434520"/>
                <a:tab algn="l" pos="9883800"/>
              </a:tabLst>
            </a:pPr>
            <a:r>
              <a:rPr b="0" lang="en-US" sz="2200" spc="-1" strike="noStrike">
                <a:solidFill>
                  <a:srgbClr val="404040"/>
                </a:solidFill>
                <a:latin typeface="Calibri"/>
                <a:ea typeface="Microsoft YaHei"/>
              </a:rPr>
              <a:t>    </a:t>
            </a:r>
            <a:r>
              <a:rPr b="1" lang="en-US" sz="2200" spc="-1" strike="noStrike">
                <a:solidFill>
                  <a:srgbClr val="404040"/>
                </a:solidFill>
                <a:latin typeface="Calibri"/>
                <a:ea typeface="Microsoft YaHei"/>
              </a:rPr>
              <a:t>Rischio Medio</a:t>
            </a:r>
            <a:r>
              <a:rPr b="0" lang="en-US" sz="2200" spc="-1" strike="noStrike">
                <a:solidFill>
                  <a:srgbClr val="404040"/>
                </a:solidFill>
                <a:latin typeface="Calibri"/>
                <a:ea typeface="Microsoft YaHei"/>
              </a:rPr>
              <a:t>: punteggio maggiore o uguale a 5 e inferiore o uguale a 8</a:t>
            </a:r>
            <a:endParaRPr b="0" lang="it-IT" sz="2200" spc="-1" strike="noStrike">
              <a:latin typeface="Arial"/>
            </a:endParaRPr>
          </a:p>
          <a:p>
            <a:pPr marL="87480" indent="-85680">
              <a:lnSpc>
                <a:spcPct val="100000"/>
              </a:lnSpc>
              <a:spcBef>
                <a:spcPts val="1199"/>
              </a:spcBef>
              <a:spcAft>
                <a:spcPts val="201"/>
              </a:spcAft>
              <a:buClr>
                <a:srgbClr val="e48312"/>
              </a:buClr>
              <a:buFont typeface="Wingdings" charset="2"/>
              <a:buChar char=""/>
              <a:tabLst>
                <a:tab algn="l" pos="87480"/>
                <a:tab algn="l" pos="534960"/>
                <a:tab algn="l" pos="984240"/>
                <a:tab algn="l" pos="1433520"/>
                <a:tab algn="l" pos="1882800"/>
                <a:tab algn="l" pos="2332080"/>
                <a:tab algn="l" pos="2781360"/>
                <a:tab algn="l" pos="3230640"/>
                <a:tab algn="l" pos="3679920"/>
                <a:tab algn="l" pos="4129200"/>
                <a:tab algn="l" pos="4578480"/>
                <a:tab algn="l" pos="5027760"/>
                <a:tab algn="l" pos="5477040"/>
                <a:tab algn="l" pos="5925960"/>
                <a:tab algn="l" pos="6375240"/>
                <a:tab algn="l" pos="6824520"/>
                <a:tab algn="l" pos="7273800"/>
                <a:tab algn="l" pos="7723080"/>
                <a:tab algn="l" pos="8172360"/>
                <a:tab algn="l" pos="8621640"/>
                <a:tab algn="l" pos="9070920"/>
                <a:tab algn="l" pos="9434520"/>
                <a:tab algn="l" pos="9883800"/>
              </a:tabLst>
            </a:pPr>
            <a:r>
              <a:rPr b="0" lang="en-US" sz="2200" spc="-1" strike="noStrike">
                <a:solidFill>
                  <a:srgbClr val="404040"/>
                </a:solidFill>
                <a:latin typeface="Calibri"/>
                <a:ea typeface="Microsoft YaHei"/>
              </a:rPr>
              <a:t>    </a:t>
            </a:r>
            <a:r>
              <a:rPr b="1" lang="en-US" sz="2200" spc="-1" strike="noStrike">
                <a:solidFill>
                  <a:srgbClr val="404040"/>
                </a:solidFill>
                <a:latin typeface="Calibri"/>
                <a:ea typeface="Microsoft YaHei"/>
              </a:rPr>
              <a:t>Rischio Medio/Alto</a:t>
            </a:r>
            <a:r>
              <a:rPr b="0" lang="en-US" sz="2200" spc="-1" strike="noStrike">
                <a:solidFill>
                  <a:srgbClr val="404040"/>
                </a:solidFill>
                <a:latin typeface="Calibri"/>
                <a:ea typeface="Microsoft YaHei"/>
              </a:rPr>
              <a:t>: punteggio maggiore o uguale a 9 e inferiore o uguale a 14</a:t>
            </a:r>
            <a:endParaRPr b="0" lang="it-IT" sz="2200" spc="-1" strike="noStrike">
              <a:latin typeface="Arial"/>
            </a:endParaRPr>
          </a:p>
          <a:p>
            <a:pPr marL="87480" indent="-85680">
              <a:lnSpc>
                <a:spcPct val="100000"/>
              </a:lnSpc>
              <a:spcBef>
                <a:spcPts val="1199"/>
              </a:spcBef>
              <a:spcAft>
                <a:spcPts val="201"/>
              </a:spcAft>
              <a:buClr>
                <a:srgbClr val="e48312"/>
              </a:buClr>
              <a:buFont typeface="Wingdings" charset="2"/>
              <a:buChar char=""/>
              <a:tabLst>
                <a:tab algn="l" pos="87480"/>
                <a:tab algn="l" pos="534960"/>
                <a:tab algn="l" pos="984240"/>
                <a:tab algn="l" pos="1433520"/>
                <a:tab algn="l" pos="1882800"/>
                <a:tab algn="l" pos="2332080"/>
                <a:tab algn="l" pos="2781360"/>
                <a:tab algn="l" pos="3230640"/>
                <a:tab algn="l" pos="3679920"/>
                <a:tab algn="l" pos="4129200"/>
                <a:tab algn="l" pos="4578480"/>
                <a:tab algn="l" pos="5027760"/>
                <a:tab algn="l" pos="5477040"/>
                <a:tab algn="l" pos="5925960"/>
                <a:tab algn="l" pos="6375240"/>
                <a:tab algn="l" pos="6824520"/>
                <a:tab algn="l" pos="7273800"/>
                <a:tab algn="l" pos="7723080"/>
                <a:tab algn="l" pos="8172360"/>
                <a:tab algn="l" pos="8621640"/>
                <a:tab algn="l" pos="9070920"/>
                <a:tab algn="l" pos="9434520"/>
                <a:tab algn="l" pos="9883800"/>
              </a:tabLst>
            </a:pPr>
            <a:r>
              <a:rPr b="0" lang="en-US" sz="2200" spc="-1" strike="noStrike">
                <a:solidFill>
                  <a:srgbClr val="404040"/>
                </a:solidFill>
                <a:latin typeface="Calibri"/>
                <a:ea typeface="Microsoft YaHei"/>
              </a:rPr>
              <a:t>    </a:t>
            </a:r>
            <a:r>
              <a:rPr b="1" lang="en-US" sz="2200" spc="-1" strike="noStrike">
                <a:solidFill>
                  <a:srgbClr val="404040"/>
                </a:solidFill>
                <a:latin typeface="Calibri"/>
                <a:ea typeface="Microsoft YaHei"/>
              </a:rPr>
              <a:t>Rischio Alto</a:t>
            </a:r>
            <a:r>
              <a:rPr b="0" lang="en-US" sz="2200" spc="-1" strike="noStrike">
                <a:solidFill>
                  <a:srgbClr val="404040"/>
                </a:solidFill>
                <a:latin typeface="Calibri"/>
                <a:ea typeface="Microsoft YaHei"/>
              </a:rPr>
              <a:t>: punteggio maggiore o uguale a 15</a:t>
            </a:r>
            <a:endParaRPr b="0" lang="it-IT" sz="2200" spc="-1" strike="noStrike">
              <a:latin typeface="Arial"/>
            </a:endParaRPr>
          </a:p>
          <a:p>
            <a:pPr marL="87480" indent="-85680">
              <a:lnSpc>
                <a:spcPct val="90000"/>
              </a:lnSpc>
              <a:spcBef>
                <a:spcPts val="1199"/>
              </a:spcBef>
              <a:spcAft>
                <a:spcPts val="201"/>
              </a:spcAft>
              <a:tabLst>
                <a:tab algn="l" pos="0"/>
              </a:tabLst>
            </a:pPr>
            <a:endParaRPr b="0" lang="it-IT" sz="2200" spc="-1" strike="noStrike">
              <a:latin typeface="Arial"/>
            </a:endParaRPr>
          </a:p>
          <a:p>
            <a:pPr marL="87480" indent="-85680">
              <a:lnSpc>
                <a:spcPct val="90000"/>
              </a:lnSpc>
              <a:spcBef>
                <a:spcPts val="1199"/>
              </a:spcBef>
              <a:spcAft>
                <a:spcPts val="201"/>
              </a:spcAft>
              <a:tabLst>
                <a:tab algn="l" pos="0"/>
              </a:tabLst>
            </a:pPr>
            <a:endParaRPr b="0" lang="it-IT" sz="2200" spc="-1" strike="noStrike">
              <a:latin typeface="Arial"/>
            </a:endParaRPr>
          </a:p>
        </p:txBody>
      </p:sp>
      <p:pic>
        <p:nvPicPr>
          <p:cNvPr id="149" name="Immagine 148" descr=""/>
          <p:cNvPicPr/>
          <p:nvPr/>
        </p:nvPicPr>
        <p:blipFill>
          <a:blip r:embed="rId1"/>
          <a:stretch/>
        </p:blipFill>
        <p:spPr>
          <a:xfrm>
            <a:off x="9297360" y="360000"/>
            <a:ext cx="2762280" cy="899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CustomShape 1"/>
          <p:cNvSpPr/>
          <p:nvPr/>
        </p:nvSpPr>
        <p:spPr>
          <a:xfrm>
            <a:off x="1096920" y="287280"/>
            <a:ext cx="10056240" cy="14472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>
              <a:lnSpc>
                <a:spcPct val="100000"/>
              </a:lnSpc>
              <a:tabLst>
                <a:tab algn="l" pos="0"/>
                <a:tab algn="l" pos="447840"/>
                <a:tab algn="l" pos="896760"/>
                <a:tab algn="l" pos="1346040"/>
                <a:tab algn="l" pos="1795320"/>
                <a:tab algn="l" pos="2244600"/>
                <a:tab algn="l" pos="2693880"/>
                <a:tab algn="l" pos="3143160"/>
                <a:tab algn="l" pos="3592440"/>
                <a:tab algn="l" pos="4041720"/>
                <a:tab algn="l" pos="4491000"/>
                <a:tab algn="l" pos="4940280"/>
                <a:tab algn="l" pos="5389560"/>
                <a:tab algn="l" pos="5838840"/>
                <a:tab algn="l" pos="6288120"/>
                <a:tab algn="l" pos="6737400"/>
                <a:tab algn="l" pos="7186680"/>
                <a:tab algn="l" pos="7635960"/>
                <a:tab algn="l" pos="8085240"/>
                <a:tab algn="l" pos="8534520"/>
                <a:tab algn="l" pos="8983800"/>
                <a:tab algn="l" pos="8985240"/>
                <a:tab algn="l" pos="9434520"/>
                <a:tab algn="l" pos="9883800"/>
              </a:tabLst>
            </a:pPr>
            <a:r>
              <a:rPr b="0" lang="en-US" sz="4800" spc="-1" strike="noStrike">
                <a:solidFill>
                  <a:srgbClr val="404040"/>
                </a:solidFill>
                <a:latin typeface="Calibri Light"/>
                <a:ea typeface="Microsoft YaHei"/>
              </a:rPr>
              <a:t>Misurazione del rischio</a:t>
            </a:r>
            <a:endParaRPr b="0" lang="it-IT" sz="4800" spc="-1" strike="noStrike">
              <a:latin typeface="Arial"/>
            </a:endParaRPr>
          </a:p>
        </p:txBody>
      </p:sp>
      <p:grpSp>
        <p:nvGrpSpPr>
          <p:cNvPr id="151" name="Group 2"/>
          <p:cNvGrpSpPr/>
          <p:nvPr/>
        </p:nvGrpSpPr>
        <p:grpSpPr>
          <a:xfrm>
            <a:off x="886680" y="2171160"/>
            <a:ext cx="9129960" cy="3960720"/>
            <a:chOff x="886680" y="2171160"/>
            <a:chExt cx="9129960" cy="3960720"/>
          </a:xfrm>
        </p:grpSpPr>
        <p:sp>
          <p:nvSpPr>
            <p:cNvPr id="152" name="CustomShape 3"/>
            <p:cNvSpPr/>
            <p:nvPr/>
          </p:nvSpPr>
          <p:spPr>
            <a:xfrm>
              <a:off x="7469280" y="4863960"/>
              <a:ext cx="1082160" cy="289800"/>
            </a:xfrm>
            <a:prstGeom prst="rect">
              <a:avLst/>
            </a:prstGeom>
            <a:noFill/>
            <a:ln w="9525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2160" rIns="92160" tIns="46080" bIns="46080" anchor="t">
              <a:spAutoFit/>
            </a:bodyPr>
            <a:p>
              <a:pPr algn="ctr">
                <a:lnSpc>
                  <a:spcPct val="100000"/>
                </a:lnSpc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r>
                <a:rPr b="0" i="1" lang="it-IT" sz="1300" spc="-1" strike="noStrike">
                  <a:solidFill>
                    <a:srgbClr val="0000ff"/>
                  </a:solidFill>
                  <a:latin typeface="Univers 65 Bold"/>
                  <a:ea typeface="Microsoft YaHei"/>
                </a:rPr>
                <a:t>Probabile</a:t>
              </a:r>
              <a:endParaRPr b="0" lang="it-IT" sz="1300" spc="-1" strike="noStrike">
                <a:latin typeface="Arial"/>
              </a:endParaRPr>
            </a:p>
          </p:txBody>
        </p:sp>
        <p:sp>
          <p:nvSpPr>
            <p:cNvPr id="153" name="CustomShape 4"/>
            <p:cNvSpPr/>
            <p:nvPr/>
          </p:nvSpPr>
          <p:spPr>
            <a:xfrm>
              <a:off x="5888160" y="4863960"/>
              <a:ext cx="1717200" cy="289800"/>
            </a:xfrm>
            <a:prstGeom prst="rect">
              <a:avLst/>
            </a:prstGeom>
            <a:noFill/>
            <a:ln w="9525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2160" rIns="92160" tIns="46080" bIns="46080" anchor="t">
              <a:spAutoFit/>
            </a:bodyPr>
            <a:p>
              <a:pPr algn="ctr">
                <a:lnSpc>
                  <a:spcPct val="100000"/>
                </a:lnSpc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r>
                <a:rPr b="0" i="1" lang="it-IT" sz="1300" spc="-1" strike="noStrike">
                  <a:solidFill>
                    <a:srgbClr val="0345e9"/>
                  </a:solidFill>
                  <a:latin typeface="Univers 65 Bold"/>
                  <a:ea typeface="Microsoft YaHei"/>
                </a:rPr>
                <a:t>Medio</a:t>
              </a:r>
              <a:endParaRPr b="0" lang="it-IT" sz="1300" spc="-1" strike="noStrike">
                <a:latin typeface="Arial"/>
              </a:endParaRPr>
            </a:p>
          </p:txBody>
        </p:sp>
        <p:sp>
          <p:nvSpPr>
            <p:cNvPr id="154" name="CustomShape 5"/>
            <p:cNvSpPr/>
            <p:nvPr/>
          </p:nvSpPr>
          <p:spPr>
            <a:xfrm>
              <a:off x="8790120" y="4863960"/>
              <a:ext cx="1164600" cy="487800"/>
            </a:xfrm>
            <a:prstGeom prst="rect">
              <a:avLst/>
            </a:prstGeom>
            <a:noFill/>
            <a:ln w="9525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2160" rIns="92160" tIns="46080" bIns="46080" anchor="t">
              <a:spAutoFit/>
            </a:bodyPr>
            <a:p>
              <a:pPr algn="ctr">
                <a:lnSpc>
                  <a:spcPct val="100000"/>
                </a:lnSpc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r>
                <a:rPr b="0" i="1" lang="it-IT" sz="1300" spc="-1" strike="noStrike">
                  <a:solidFill>
                    <a:srgbClr val="0000ff"/>
                  </a:solidFill>
                  <a:latin typeface="Univers 65 Bold"/>
                  <a:ea typeface="Microsoft YaHei"/>
                </a:rPr>
                <a:t>Molto Probabile</a:t>
              </a:r>
              <a:endParaRPr b="0" lang="it-IT" sz="1300" spc="-1" strike="noStrike">
                <a:latin typeface="Arial"/>
              </a:endParaRPr>
            </a:p>
          </p:txBody>
        </p:sp>
        <p:sp>
          <p:nvSpPr>
            <p:cNvPr id="155" name="CustomShape 6"/>
            <p:cNvSpPr/>
            <p:nvPr/>
          </p:nvSpPr>
          <p:spPr>
            <a:xfrm>
              <a:off x="3522600" y="4826160"/>
              <a:ext cx="1283760" cy="289800"/>
            </a:xfrm>
            <a:prstGeom prst="rect">
              <a:avLst/>
            </a:prstGeom>
            <a:noFill/>
            <a:ln w="9525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2160" rIns="92160" tIns="46080" bIns="46080" anchor="t">
              <a:spAutoFit/>
            </a:bodyPr>
            <a:p>
              <a:pPr>
                <a:lnSpc>
                  <a:spcPct val="100000"/>
                </a:lnSpc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r>
                <a:rPr b="0" i="1" lang="it-IT" sz="1300" spc="-1" strike="noStrike">
                  <a:solidFill>
                    <a:srgbClr val="0000ff"/>
                  </a:solidFill>
                  <a:latin typeface="Univers 65 Bold"/>
                  <a:ea typeface="Microsoft YaHei"/>
                </a:rPr>
                <a:t>Raro</a:t>
              </a:r>
              <a:endParaRPr b="0" lang="it-IT" sz="1300" spc="-1" strike="noStrike">
                <a:latin typeface="Arial"/>
              </a:endParaRPr>
            </a:p>
          </p:txBody>
        </p:sp>
        <p:sp>
          <p:nvSpPr>
            <p:cNvPr id="156" name="CustomShape 7"/>
            <p:cNvSpPr/>
            <p:nvPr/>
          </p:nvSpPr>
          <p:spPr>
            <a:xfrm>
              <a:off x="1776240" y="4772160"/>
              <a:ext cx="1715400" cy="459720"/>
            </a:xfrm>
            <a:prstGeom prst="rect">
              <a:avLst/>
            </a:prstGeom>
            <a:noFill/>
            <a:ln w="9525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57" name="CustomShape 8"/>
            <p:cNvSpPr/>
            <p:nvPr/>
          </p:nvSpPr>
          <p:spPr>
            <a:xfrm>
              <a:off x="4830840" y="4863960"/>
              <a:ext cx="1315440" cy="289800"/>
            </a:xfrm>
            <a:prstGeom prst="rect">
              <a:avLst/>
            </a:prstGeom>
            <a:noFill/>
            <a:ln w="9525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2160" rIns="92160" tIns="46080" bIns="46080" anchor="t">
              <a:spAutoFit/>
            </a:bodyPr>
            <a:p>
              <a:pPr algn="ctr">
                <a:lnSpc>
                  <a:spcPct val="100000"/>
                </a:lnSpc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r>
                <a:rPr b="0" i="1" lang="it-IT" sz="1300" spc="-1" strike="noStrike">
                  <a:solidFill>
                    <a:srgbClr val="0000ff"/>
                  </a:solidFill>
                  <a:latin typeface="Univers 65 Bold"/>
                  <a:ea typeface="Microsoft YaHei"/>
                </a:rPr>
                <a:t>Basso</a:t>
              </a:r>
              <a:endParaRPr b="0" lang="it-IT" sz="1300" spc="-1" strike="noStrike">
                <a:latin typeface="Arial"/>
              </a:endParaRPr>
            </a:p>
          </p:txBody>
        </p:sp>
        <p:sp>
          <p:nvSpPr>
            <p:cNvPr id="158" name="CustomShape 9"/>
            <p:cNvSpPr/>
            <p:nvPr/>
          </p:nvSpPr>
          <p:spPr>
            <a:xfrm>
              <a:off x="1749600" y="2495520"/>
              <a:ext cx="1713960" cy="405720"/>
            </a:xfrm>
            <a:prstGeom prst="rect">
              <a:avLst/>
            </a:prstGeom>
            <a:noFill/>
            <a:ln w="9525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r>
                <a:rPr b="0" i="1" lang="it-IT" sz="1300" spc="-1" strike="noStrike">
                  <a:solidFill>
                    <a:srgbClr val="0345e9"/>
                  </a:solidFill>
                  <a:latin typeface="Univers 65 Bold"/>
                  <a:ea typeface="Microsoft YaHei"/>
                </a:rPr>
                <a:t>Alto</a:t>
              </a:r>
              <a:endParaRPr b="0" lang="it-IT" sz="1300" spc="-1" strike="noStrike">
                <a:latin typeface="Arial"/>
              </a:endParaRPr>
            </a:p>
          </p:txBody>
        </p:sp>
        <p:sp>
          <p:nvSpPr>
            <p:cNvPr id="159" name="CustomShape 10"/>
            <p:cNvSpPr/>
            <p:nvPr/>
          </p:nvSpPr>
          <p:spPr>
            <a:xfrm>
              <a:off x="1773360" y="2938320"/>
              <a:ext cx="1713960" cy="289800"/>
            </a:xfrm>
            <a:prstGeom prst="rect">
              <a:avLst/>
            </a:prstGeom>
            <a:noFill/>
            <a:ln w="9525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2160" rIns="92160" tIns="46080" bIns="46080" anchor="t">
              <a:spAutoFit/>
            </a:bodyPr>
            <a:p>
              <a:pPr algn="ctr">
                <a:lnSpc>
                  <a:spcPct val="100000"/>
                </a:lnSpc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r>
                <a:rPr b="0" i="1" lang="it-IT" sz="1300" spc="-1" strike="noStrike">
                  <a:solidFill>
                    <a:srgbClr val="0345e9"/>
                  </a:solidFill>
                  <a:latin typeface="Univers 65 Bold"/>
                  <a:ea typeface="Microsoft YaHei"/>
                </a:rPr>
                <a:t>Medio/alto</a:t>
              </a:r>
              <a:endParaRPr b="0" lang="it-IT" sz="1300" spc="-1" strike="noStrike">
                <a:latin typeface="Arial"/>
              </a:endParaRPr>
            </a:p>
          </p:txBody>
        </p:sp>
        <p:sp>
          <p:nvSpPr>
            <p:cNvPr id="160" name="CustomShape 11"/>
            <p:cNvSpPr/>
            <p:nvPr/>
          </p:nvSpPr>
          <p:spPr>
            <a:xfrm>
              <a:off x="1749600" y="3355920"/>
              <a:ext cx="1764720" cy="289800"/>
            </a:xfrm>
            <a:prstGeom prst="rect">
              <a:avLst/>
            </a:prstGeom>
            <a:noFill/>
            <a:ln w="9525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2160" rIns="92160" tIns="46080" bIns="46080" anchor="t">
              <a:spAutoFit/>
            </a:bodyPr>
            <a:p>
              <a:pPr algn="ctr">
                <a:lnSpc>
                  <a:spcPct val="100000"/>
                </a:lnSpc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r>
                <a:rPr b="0" i="1" lang="it-IT" sz="1300" spc="-1" strike="noStrike">
                  <a:solidFill>
                    <a:srgbClr val="0345e9"/>
                  </a:solidFill>
                  <a:latin typeface="Univers 65 Bold"/>
                  <a:ea typeface="Microsoft YaHei"/>
                </a:rPr>
                <a:t>Medio</a:t>
              </a:r>
              <a:endParaRPr b="0" lang="it-IT" sz="1300" spc="-1" strike="noStrike">
                <a:latin typeface="Arial"/>
              </a:endParaRPr>
            </a:p>
          </p:txBody>
        </p:sp>
        <p:sp>
          <p:nvSpPr>
            <p:cNvPr id="161" name="CustomShape 12"/>
            <p:cNvSpPr/>
            <p:nvPr/>
          </p:nvSpPr>
          <p:spPr>
            <a:xfrm>
              <a:off x="1773360" y="3894120"/>
              <a:ext cx="1713960" cy="289800"/>
            </a:xfrm>
            <a:prstGeom prst="rect">
              <a:avLst/>
            </a:prstGeom>
            <a:noFill/>
            <a:ln w="9525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2160" rIns="92160" tIns="46080" bIns="46080" anchor="t">
              <a:spAutoFit/>
            </a:bodyPr>
            <a:p>
              <a:pPr algn="ctr">
                <a:lnSpc>
                  <a:spcPct val="100000"/>
                </a:lnSpc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r>
                <a:rPr b="0" i="1" lang="it-IT" sz="1300" spc="-1" strike="noStrike">
                  <a:solidFill>
                    <a:srgbClr val="0345e9"/>
                  </a:solidFill>
                  <a:latin typeface="Univers 65 Bold"/>
                  <a:ea typeface="Microsoft YaHei"/>
                </a:rPr>
                <a:t>Basso </a:t>
              </a:r>
              <a:endParaRPr b="0" lang="it-IT" sz="1300" spc="-1" strike="noStrike">
                <a:latin typeface="Arial"/>
              </a:endParaRPr>
            </a:p>
          </p:txBody>
        </p:sp>
        <p:sp>
          <p:nvSpPr>
            <p:cNvPr id="162" name="CustomShape 13"/>
            <p:cNvSpPr/>
            <p:nvPr/>
          </p:nvSpPr>
          <p:spPr>
            <a:xfrm>
              <a:off x="1838160" y="4325760"/>
              <a:ext cx="1713960" cy="289800"/>
            </a:xfrm>
            <a:prstGeom prst="rect">
              <a:avLst/>
            </a:prstGeom>
            <a:noFill/>
            <a:ln w="9525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2160" rIns="92160" tIns="46080" bIns="46080" anchor="t">
              <a:spAutoFit/>
            </a:bodyPr>
            <a:p>
              <a:pPr algn="ctr">
                <a:lnSpc>
                  <a:spcPct val="100000"/>
                </a:lnSpc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r>
                <a:rPr b="0" i="1" lang="it-IT" sz="1300" spc="-1" strike="noStrike">
                  <a:solidFill>
                    <a:srgbClr val="0345e9"/>
                  </a:solidFill>
                  <a:latin typeface="Univers 65 Bold"/>
                  <a:ea typeface="Microsoft YaHei"/>
                </a:rPr>
                <a:t>Trascurabile</a:t>
              </a:r>
              <a:endParaRPr b="0" lang="it-IT" sz="1300" spc="-1" strike="noStrike">
                <a:latin typeface="Arial"/>
              </a:endParaRPr>
            </a:p>
          </p:txBody>
        </p:sp>
        <p:sp>
          <p:nvSpPr>
            <p:cNvPr id="163" name="CustomShape 14"/>
            <p:cNvSpPr/>
            <p:nvPr/>
          </p:nvSpPr>
          <p:spPr>
            <a:xfrm>
              <a:off x="8704440" y="2413080"/>
              <a:ext cx="1223280" cy="459720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de0610"/>
                </a:gs>
              </a:gsLst>
              <a:path path="rect">
                <a:fillToRect l="50000" t="50000" r="50000" b="50000"/>
              </a:path>
            </a:gradFill>
            <a:ln w="12600">
              <a:solidFill>
                <a:srgbClr val="de061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r>
                <a:rPr b="1" i="1" lang="it-IT" sz="1200" spc="-1" strike="noStrike">
                  <a:solidFill>
                    <a:srgbClr val="000000"/>
                  </a:solidFill>
                  <a:latin typeface="Univers 55"/>
                  <a:ea typeface="Microsoft YaHei"/>
                </a:rPr>
                <a:t>Alto</a:t>
              </a:r>
              <a:endParaRPr b="0" lang="it-IT" sz="1200" spc="-1" strike="noStrike">
                <a:latin typeface="Arial"/>
              </a:endParaRPr>
            </a:p>
          </p:txBody>
        </p:sp>
        <p:sp>
          <p:nvSpPr>
            <p:cNvPr id="164" name="CustomShape 15"/>
            <p:cNvSpPr/>
            <p:nvPr/>
          </p:nvSpPr>
          <p:spPr>
            <a:xfrm>
              <a:off x="7377120" y="2413080"/>
              <a:ext cx="1321920" cy="459720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ff0000"/>
                </a:gs>
              </a:gsLst>
              <a:path path="rect">
                <a:fillToRect l="50000" t="50000" r="50000" b="50000"/>
              </a:path>
            </a:gradFill>
            <a:ln w="12600">
              <a:solidFill>
                <a:srgbClr val="ff99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r>
                <a:rPr b="0" i="1" lang="it-IT" sz="1000" spc="-1" strike="noStrike">
                  <a:solidFill>
                    <a:srgbClr val="000000"/>
                  </a:solidFill>
                  <a:latin typeface="Univers 55"/>
                  <a:ea typeface="Microsoft YaHei"/>
                </a:rPr>
                <a:t>Alto</a:t>
              </a:r>
              <a:endParaRPr b="0" lang="it-IT" sz="1000" spc="-1" strike="noStrike">
                <a:latin typeface="Arial"/>
              </a:endParaRPr>
            </a:p>
          </p:txBody>
        </p:sp>
        <p:sp>
          <p:nvSpPr>
            <p:cNvPr id="165" name="CustomShape 16"/>
            <p:cNvSpPr/>
            <p:nvPr/>
          </p:nvSpPr>
          <p:spPr>
            <a:xfrm>
              <a:off x="6045120" y="2413080"/>
              <a:ext cx="1328040" cy="459720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ff0000"/>
                </a:gs>
              </a:gsLst>
              <a:path path="rect">
                <a:fillToRect l="50000" t="50000" r="50000" b="50000"/>
              </a:path>
            </a:gradFill>
            <a:ln w="12600">
              <a:solidFill>
                <a:srgbClr val="ff99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66" name="CustomShape 17"/>
            <p:cNvSpPr/>
            <p:nvPr/>
          </p:nvSpPr>
          <p:spPr>
            <a:xfrm>
              <a:off x="5881680" y="2529000"/>
              <a:ext cx="1713960" cy="259200"/>
            </a:xfrm>
            <a:prstGeom prst="rect">
              <a:avLst/>
            </a:prstGeom>
            <a:noFill/>
            <a:ln w="9525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2160" rIns="92160" tIns="46080" bIns="46080" anchor="t">
              <a:spAutoFit/>
            </a:bodyPr>
            <a:p>
              <a:pPr algn="ctr">
                <a:lnSpc>
                  <a:spcPct val="100000"/>
                </a:lnSpc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r>
                <a:rPr b="0" i="1" lang="it-IT" sz="1100" spc="-1" strike="noStrike">
                  <a:solidFill>
                    <a:srgbClr val="000000"/>
                  </a:solidFill>
                  <a:latin typeface="Univers 65 Bold"/>
                  <a:ea typeface="Microsoft YaHei"/>
                </a:rPr>
                <a:t>Alto</a:t>
              </a:r>
              <a:endParaRPr b="0" lang="it-IT" sz="1100" spc="-1" strike="noStrike">
                <a:latin typeface="Arial"/>
              </a:endParaRPr>
            </a:p>
          </p:txBody>
        </p:sp>
        <p:sp>
          <p:nvSpPr>
            <p:cNvPr id="167" name="CustomShape 18"/>
            <p:cNvSpPr/>
            <p:nvPr/>
          </p:nvSpPr>
          <p:spPr>
            <a:xfrm>
              <a:off x="8704440" y="2881440"/>
              <a:ext cx="1223280" cy="461520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ff0000"/>
                </a:gs>
              </a:gsLst>
              <a:path path="rect">
                <a:fillToRect l="50000" t="50000" r="50000" b="50000"/>
              </a:path>
            </a:gradFill>
            <a:ln w="12600">
              <a:solidFill>
                <a:srgbClr val="ff99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68" name="CustomShape 19"/>
            <p:cNvSpPr/>
            <p:nvPr/>
          </p:nvSpPr>
          <p:spPr>
            <a:xfrm>
              <a:off x="7377120" y="2881440"/>
              <a:ext cx="1321920" cy="461520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ff0000"/>
                </a:gs>
              </a:gsLst>
              <a:path path="rect">
                <a:fillToRect l="50000" t="50000" r="50000" b="50000"/>
              </a:path>
            </a:gradFill>
            <a:ln w="12600">
              <a:solidFill>
                <a:srgbClr val="ff99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69" name="CustomShape 20"/>
            <p:cNvSpPr/>
            <p:nvPr/>
          </p:nvSpPr>
          <p:spPr>
            <a:xfrm>
              <a:off x="7540560" y="2951280"/>
              <a:ext cx="1010520" cy="426600"/>
            </a:xfrm>
            <a:prstGeom prst="rect">
              <a:avLst/>
            </a:prstGeom>
            <a:noFill/>
            <a:ln w="9525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2160" rIns="92160" tIns="46080" bIns="46080" anchor="t">
              <a:spAutoFit/>
            </a:bodyPr>
            <a:p>
              <a:pPr algn="ctr">
                <a:lnSpc>
                  <a:spcPct val="100000"/>
                </a:lnSpc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r>
                <a:rPr b="0" i="1" lang="it-IT" sz="1100" spc="-1" strike="noStrike">
                  <a:solidFill>
                    <a:srgbClr val="000000"/>
                  </a:solidFill>
                  <a:latin typeface="Univers 65 Bold"/>
                  <a:ea typeface="Microsoft YaHei"/>
                </a:rPr>
                <a:t>Alto</a:t>
              </a:r>
              <a:endParaRPr b="0" lang="it-IT" sz="1100" spc="-1" strike="noStrike">
                <a:latin typeface="Arial"/>
              </a:endParaRPr>
            </a:p>
            <a:p>
              <a:pPr algn="ctr">
                <a:lnSpc>
                  <a:spcPct val="100000"/>
                </a:lnSpc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endParaRPr b="0" lang="it-IT" sz="1100" spc="-1" strike="noStrike">
                <a:latin typeface="Arial"/>
              </a:endParaRPr>
            </a:p>
          </p:txBody>
        </p:sp>
        <p:sp>
          <p:nvSpPr>
            <p:cNvPr id="170" name="CustomShape 21"/>
            <p:cNvSpPr/>
            <p:nvPr/>
          </p:nvSpPr>
          <p:spPr>
            <a:xfrm>
              <a:off x="6033960" y="2878200"/>
              <a:ext cx="1328040" cy="459720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ff99ff"/>
                </a:gs>
              </a:gsLst>
              <a:path path="rect">
                <a:fillToRect l="50000" t="50000" r="50000" b="50000"/>
              </a:path>
            </a:gradFill>
            <a:ln w="12600">
              <a:solidFill>
                <a:srgbClr val="ff99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71" name="CustomShape 22"/>
            <p:cNvSpPr/>
            <p:nvPr/>
          </p:nvSpPr>
          <p:spPr>
            <a:xfrm>
              <a:off x="5881680" y="2944800"/>
              <a:ext cx="1713960" cy="259200"/>
            </a:xfrm>
            <a:prstGeom prst="rect">
              <a:avLst/>
            </a:prstGeom>
            <a:noFill/>
            <a:ln w="9525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2160" rIns="92160" tIns="46080" bIns="46080" anchor="t">
              <a:spAutoFit/>
            </a:bodyPr>
            <a:p>
              <a:pPr algn="ctr">
                <a:lnSpc>
                  <a:spcPct val="100000"/>
                </a:lnSpc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r>
                <a:rPr b="0" i="1" lang="it-IT" sz="1100" spc="-1" strike="noStrike">
                  <a:solidFill>
                    <a:srgbClr val="000000"/>
                  </a:solidFill>
                  <a:latin typeface="Univers 65 Bold"/>
                  <a:ea typeface="Microsoft YaHei"/>
                </a:rPr>
                <a:t>Medio Alto</a:t>
              </a:r>
              <a:endParaRPr b="0" lang="it-IT" sz="1100" spc="-1" strike="noStrike">
                <a:latin typeface="Arial"/>
              </a:endParaRPr>
            </a:p>
          </p:txBody>
        </p:sp>
        <p:sp>
          <p:nvSpPr>
            <p:cNvPr id="172" name="CustomShape 23"/>
            <p:cNvSpPr/>
            <p:nvPr/>
          </p:nvSpPr>
          <p:spPr>
            <a:xfrm>
              <a:off x="8955000" y="2957400"/>
              <a:ext cx="718560" cy="426600"/>
            </a:xfrm>
            <a:prstGeom prst="rect">
              <a:avLst/>
            </a:prstGeom>
            <a:noFill/>
            <a:ln w="9525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2160" rIns="92160" tIns="46080" bIns="46080" anchor="t">
              <a:spAutoFit/>
            </a:bodyPr>
            <a:p>
              <a:pPr algn="ctr">
                <a:lnSpc>
                  <a:spcPct val="100000"/>
                </a:lnSpc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r>
                <a:rPr b="0" i="1" lang="it-IT" sz="1100" spc="-1" strike="noStrike">
                  <a:solidFill>
                    <a:srgbClr val="000000"/>
                  </a:solidFill>
                  <a:latin typeface="Univers 65 Bold"/>
                  <a:ea typeface="Microsoft YaHei"/>
                </a:rPr>
                <a:t>Alto</a:t>
              </a:r>
              <a:endParaRPr b="0" lang="it-IT" sz="1100" spc="-1" strike="noStrike">
                <a:latin typeface="Arial"/>
              </a:endParaRPr>
            </a:p>
            <a:p>
              <a:pPr algn="ctr">
                <a:lnSpc>
                  <a:spcPct val="100000"/>
                </a:lnSpc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endParaRPr b="0" lang="it-IT" sz="1100" spc="-1" strike="noStrike">
                <a:latin typeface="Arial"/>
              </a:endParaRPr>
            </a:p>
          </p:txBody>
        </p:sp>
        <p:sp>
          <p:nvSpPr>
            <p:cNvPr id="173" name="CustomShape 24"/>
            <p:cNvSpPr/>
            <p:nvPr/>
          </p:nvSpPr>
          <p:spPr>
            <a:xfrm>
              <a:off x="8704440" y="3333600"/>
              <a:ext cx="1223280" cy="459720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ff0000"/>
                </a:gs>
              </a:gsLst>
              <a:path path="rect">
                <a:fillToRect l="50000" t="50000" r="50000" b="50000"/>
              </a:path>
            </a:gradFill>
            <a:ln w="12600">
              <a:solidFill>
                <a:srgbClr val="ff99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74" name="CustomShape 25"/>
            <p:cNvSpPr/>
            <p:nvPr/>
          </p:nvSpPr>
          <p:spPr>
            <a:xfrm>
              <a:off x="6045120" y="3333600"/>
              <a:ext cx="1328040" cy="459720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ff99ff"/>
                </a:gs>
              </a:gsLst>
              <a:path path="rect">
                <a:fillToRect l="50000" t="50000" r="50000" b="50000"/>
              </a:path>
            </a:gradFill>
            <a:ln w="12600">
              <a:solidFill>
                <a:srgbClr val="ff99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75" name="CustomShape 26"/>
            <p:cNvSpPr/>
            <p:nvPr/>
          </p:nvSpPr>
          <p:spPr>
            <a:xfrm>
              <a:off x="5854680" y="3394080"/>
              <a:ext cx="1763280" cy="259200"/>
            </a:xfrm>
            <a:prstGeom prst="rect">
              <a:avLst/>
            </a:prstGeom>
            <a:noFill/>
            <a:ln w="9525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2160" rIns="92160" tIns="46080" bIns="46080" anchor="t">
              <a:spAutoFit/>
            </a:bodyPr>
            <a:p>
              <a:pPr algn="ctr">
                <a:lnSpc>
                  <a:spcPct val="100000"/>
                </a:lnSpc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r>
                <a:rPr b="0" i="1" lang="it-IT" sz="1100" spc="-1" strike="noStrike">
                  <a:solidFill>
                    <a:srgbClr val="000000"/>
                  </a:solidFill>
                  <a:latin typeface="Univers 65 Bold"/>
                  <a:ea typeface="Microsoft YaHei"/>
                </a:rPr>
                <a:t>Medio Alto</a:t>
              </a:r>
              <a:endParaRPr b="0" lang="it-IT" sz="1100" spc="-1" strike="noStrike">
                <a:latin typeface="Arial"/>
              </a:endParaRPr>
            </a:p>
          </p:txBody>
        </p:sp>
        <p:sp>
          <p:nvSpPr>
            <p:cNvPr id="176" name="CustomShape 27"/>
            <p:cNvSpPr/>
            <p:nvPr/>
          </p:nvSpPr>
          <p:spPr>
            <a:xfrm>
              <a:off x="8832960" y="3409920"/>
              <a:ext cx="982080" cy="426600"/>
            </a:xfrm>
            <a:prstGeom prst="rect">
              <a:avLst/>
            </a:prstGeom>
            <a:noFill/>
            <a:ln w="9525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2160" rIns="92160" tIns="46080" bIns="46080" anchor="t">
              <a:spAutoFit/>
            </a:bodyPr>
            <a:p>
              <a:pPr algn="ctr">
                <a:lnSpc>
                  <a:spcPct val="100000"/>
                </a:lnSpc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r>
                <a:rPr b="0" i="1" lang="it-IT" sz="1100" spc="-1" strike="noStrike">
                  <a:solidFill>
                    <a:srgbClr val="000000"/>
                  </a:solidFill>
                  <a:latin typeface="Univers 65 Bold"/>
                  <a:ea typeface="Microsoft YaHei"/>
                </a:rPr>
                <a:t>Alto</a:t>
              </a:r>
              <a:endParaRPr b="0" lang="it-IT" sz="1100" spc="-1" strike="noStrike">
                <a:latin typeface="Arial"/>
              </a:endParaRPr>
            </a:p>
            <a:p>
              <a:pPr algn="ctr">
                <a:lnSpc>
                  <a:spcPct val="100000"/>
                </a:lnSpc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endParaRPr b="0" lang="it-IT" sz="1100" spc="-1" strike="noStrike">
                <a:latin typeface="Arial"/>
              </a:endParaRPr>
            </a:p>
          </p:txBody>
        </p:sp>
        <p:sp>
          <p:nvSpPr>
            <p:cNvPr id="177" name="CustomShape 28"/>
            <p:cNvSpPr/>
            <p:nvPr/>
          </p:nvSpPr>
          <p:spPr>
            <a:xfrm>
              <a:off x="8704440" y="3800520"/>
              <a:ext cx="1223280" cy="461520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ff99ff"/>
                </a:gs>
              </a:gsLst>
              <a:path path="rect">
                <a:fillToRect l="50000" t="50000" r="50000" b="50000"/>
              </a:path>
            </a:gradFill>
            <a:ln w="12600">
              <a:solidFill>
                <a:srgbClr val="ff99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78" name="CustomShape 29"/>
            <p:cNvSpPr/>
            <p:nvPr/>
          </p:nvSpPr>
          <p:spPr>
            <a:xfrm>
              <a:off x="7377120" y="3800520"/>
              <a:ext cx="1321920" cy="461520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cecff"/>
                </a:gs>
              </a:gsLst>
              <a:path path="rect">
                <a:fillToRect l="50000" t="50000" r="50000" b="50000"/>
              </a:path>
            </a:gradFill>
            <a:ln w="12600">
              <a:solidFill>
                <a:srgbClr val="ff99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  <a:spcBef>
                  <a:spcPts val="550"/>
                </a:spcBef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r>
                <a:rPr b="0" i="1" lang="it-IT" sz="1100" spc="-1" strike="noStrike">
                  <a:solidFill>
                    <a:srgbClr val="000000"/>
                  </a:solidFill>
                  <a:latin typeface="Univers 55"/>
                  <a:ea typeface="Microsoft YaHei"/>
                </a:rPr>
                <a:t>Medio</a:t>
              </a:r>
              <a:endParaRPr b="0" lang="it-IT" sz="1100" spc="-1" strike="noStrike">
                <a:latin typeface="Arial"/>
              </a:endParaRPr>
            </a:p>
          </p:txBody>
        </p:sp>
        <p:sp>
          <p:nvSpPr>
            <p:cNvPr id="179" name="CustomShape 30"/>
            <p:cNvSpPr/>
            <p:nvPr/>
          </p:nvSpPr>
          <p:spPr>
            <a:xfrm>
              <a:off x="6045120" y="3800520"/>
              <a:ext cx="1328040" cy="461520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cecff"/>
                </a:gs>
              </a:gsLst>
              <a:path path="rect">
                <a:fillToRect l="50000" t="50000" r="50000" b="50000"/>
              </a:path>
            </a:gradFill>
            <a:ln w="12600">
              <a:solidFill>
                <a:srgbClr val="ff99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r>
                <a:rPr b="0" i="1" lang="it-IT" sz="1100" spc="-1" strike="noStrike">
                  <a:solidFill>
                    <a:srgbClr val="000000"/>
                  </a:solidFill>
                  <a:latin typeface="Univers 55"/>
                  <a:ea typeface="Microsoft YaHei"/>
                </a:rPr>
                <a:t>Medio</a:t>
              </a:r>
              <a:endParaRPr b="0" lang="it-IT" sz="1100" spc="-1" strike="noStrike">
                <a:latin typeface="Arial"/>
              </a:endParaRPr>
            </a:p>
          </p:txBody>
        </p:sp>
        <p:sp>
          <p:nvSpPr>
            <p:cNvPr id="180" name="CustomShape 31"/>
            <p:cNvSpPr/>
            <p:nvPr/>
          </p:nvSpPr>
          <p:spPr>
            <a:xfrm>
              <a:off x="8832960" y="3879720"/>
              <a:ext cx="982080" cy="426600"/>
            </a:xfrm>
            <a:prstGeom prst="rect">
              <a:avLst/>
            </a:prstGeom>
            <a:noFill/>
            <a:ln w="9525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2160" rIns="92160" tIns="46080" bIns="46080" anchor="t">
              <a:spAutoFit/>
            </a:bodyPr>
            <a:p>
              <a:pPr algn="ctr">
                <a:lnSpc>
                  <a:spcPct val="100000"/>
                </a:lnSpc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r>
                <a:rPr b="0" i="1" lang="it-IT" sz="1100" spc="-1" strike="noStrike">
                  <a:solidFill>
                    <a:srgbClr val="000000"/>
                  </a:solidFill>
                  <a:latin typeface="Univers 65 Bold"/>
                  <a:ea typeface="Microsoft YaHei"/>
                </a:rPr>
                <a:t>Medio Alto</a:t>
              </a:r>
              <a:endParaRPr b="0" lang="it-IT" sz="1100" spc="-1" strike="noStrike">
                <a:latin typeface="Arial"/>
              </a:endParaRPr>
            </a:p>
            <a:p>
              <a:pPr algn="ctr">
                <a:lnSpc>
                  <a:spcPct val="100000"/>
                </a:lnSpc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endParaRPr b="0" lang="it-IT" sz="1100" spc="-1" strike="noStrike">
                <a:latin typeface="Arial"/>
              </a:endParaRPr>
            </a:p>
          </p:txBody>
        </p:sp>
        <p:sp>
          <p:nvSpPr>
            <p:cNvPr id="181" name="CustomShape 32"/>
            <p:cNvSpPr/>
            <p:nvPr/>
          </p:nvSpPr>
          <p:spPr>
            <a:xfrm>
              <a:off x="8704440" y="4267080"/>
              <a:ext cx="1223280" cy="459720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cecff"/>
                </a:gs>
              </a:gsLst>
              <a:path path="rect">
                <a:fillToRect l="50000" t="50000" r="50000" b="50000"/>
              </a:path>
            </a:gradFill>
            <a:ln w="12600">
              <a:solidFill>
                <a:srgbClr val="ff99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r>
                <a:rPr b="0" lang="it-IT" sz="1000" spc="-1" strike="noStrike">
                  <a:solidFill>
                    <a:srgbClr val="000000"/>
                  </a:solidFill>
                  <a:latin typeface="Univers 55"/>
                  <a:ea typeface="Microsoft YaHei"/>
                </a:rPr>
                <a:t>Medio</a:t>
              </a:r>
              <a:endParaRPr b="0" lang="it-IT" sz="1000" spc="-1" strike="noStrike">
                <a:latin typeface="Arial"/>
              </a:endParaRPr>
            </a:p>
          </p:txBody>
        </p:sp>
        <p:sp>
          <p:nvSpPr>
            <p:cNvPr id="182" name="CustomShape 33"/>
            <p:cNvSpPr/>
            <p:nvPr/>
          </p:nvSpPr>
          <p:spPr>
            <a:xfrm>
              <a:off x="6045120" y="4267080"/>
              <a:ext cx="1328040" cy="461520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d4e678"/>
                </a:gs>
              </a:gsLst>
              <a:path path="rect">
                <a:fillToRect l="50000" t="50000" r="50000" b="50000"/>
              </a:path>
            </a:gradFill>
            <a:ln w="12600">
              <a:solidFill>
                <a:srgbClr val="ff99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r>
                <a:rPr b="0" i="1" lang="it-IT" sz="1000" spc="-1" strike="noStrike">
                  <a:solidFill>
                    <a:srgbClr val="000000"/>
                  </a:solidFill>
                  <a:latin typeface="Univers 55"/>
                  <a:ea typeface="Microsoft YaHei"/>
                </a:rPr>
                <a:t>Basso</a:t>
              </a:r>
              <a:endParaRPr b="0" lang="it-IT" sz="1000" spc="-1" strike="noStrike">
                <a:latin typeface="Arial"/>
              </a:endParaRPr>
            </a:p>
          </p:txBody>
        </p:sp>
        <p:sp>
          <p:nvSpPr>
            <p:cNvPr id="183" name="CustomShape 34"/>
            <p:cNvSpPr/>
            <p:nvPr/>
          </p:nvSpPr>
          <p:spPr>
            <a:xfrm>
              <a:off x="3510000" y="2387520"/>
              <a:ext cx="1315440" cy="532800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cecff"/>
                </a:gs>
              </a:gsLst>
              <a:path path="rect">
                <a:fillToRect l="50000" t="50000" r="50000" b="50000"/>
              </a:path>
            </a:gradFill>
            <a:ln w="12600">
              <a:solidFill>
                <a:srgbClr val="ff99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r>
                <a:rPr b="0" i="1" lang="it-IT" sz="1100" spc="-1" strike="noStrike">
                  <a:solidFill>
                    <a:srgbClr val="000000"/>
                  </a:solidFill>
                  <a:latin typeface="Univers 65 Bold"/>
                  <a:ea typeface="Microsoft YaHei"/>
                </a:rPr>
                <a:t>Medio</a:t>
              </a:r>
              <a:endParaRPr b="0" lang="it-IT" sz="1100" spc="-1" strike="noStrike">
                <a:latin typeface="Arial"/>
              </a:endParaRPr>
            </a:p>
          </p:txBody>
        </p:sp>
        <p:sp>
          <p:nvSpPr>
            <p:cNvPr id="184" name="CustomShape 35"/>
            <p:cNvSpPr/>
            <p:nvPr/>
          </p:nvSpPr>
          <p:spPr>
            <a:xfrm>
              <a:off x="4811760" y="2403360"/>
              <a:ext cx="1221840" cy="466200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ff99ff"/>
                </a:gs>
              </a:gsLst>
              <a:path path="rect">
                <a:fillToRect l="50000" t="50000" r="50000" b="50000"/>
              </a:path>
            </a:gradFill>
            <a:ln w="12600">
              <a:solidFill>
                <a:srgbClr val="ff99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83160" rIns="83160" tIns="41760" bIns="41760" anchor="ctr">
              <a:noAutofit/>
            </a:bodyPr>
            <a:p>
              <a:pPr algn="ctr">
                <a:lnSpc>
                  <a:spcPct val="100000"/>
                </a:lnSpc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r>
                <a:rPr b="0" i="1" lang="it-IT" sz="1100" spc="-1" strike="noStrike">
                  <a:solidFill>
                    <a:srgbClr val="000000"/>
                  </a:solidFill>
                  <a:latin typeface="Univers 65 Bold"/>
                  <a:ea typeface="Microsoft YaHei"/>
                </a:rPr>
                <a:t>Medio -Alto</a:t>
              </a:r>
              <a:endParaRPr b="0" lang="it-IT" sz="1100" spc="-1" strike="noStrike">
                <a:latin typeface="Arial"/>
              </a:endParaRPr>
            </a:p>
          </p:txBody>
        </p:sp>
        <p:sp>
          <p:nvSpPr>
            <p:cNvPr id="185" name="CustomShape 36"/>
            <p:cNvSpPr/>
            <p:nvPr/>
          </p:nvSpPr>
          <p:spPr>
            <a:xfrm>
              <a:off x="4827600" y="2878200"/>
              <a:ext cx="1220040" cy="459720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cecff"/>
                </a:gs>
              </a:gsLst>
              <a:path path="rect">
                <a:fillToRect l="50000" t="50000" r="50000" b="50000"/>
              </a:path>
            </a:gradFill>
            <a:ln w="12600">
              <a:solidFill>
                <a:srgbClr val="ff99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  <a:spcBef>
                  <a:spcPts val="550"/>
                </a:spcBef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r>
                <a:rPr b="0" i="1" lang="it-IT" sz="1100" spc="-1" strike="noStrike">
                  <a:solidFill>
                    <a:srgbClr val="000099"/>
                  </a:solidFill>
                  <a:latin typeface="Univers 55"/>
                  <a:ea typeface="Microsoft YaHei"/>
                </a:rPr>
                <a:t>Medio</a:t>
              </a:r>
              <a:endParaRPr b="0" lang="it-IT" sz="1100" spc="-1" strike="noStrike">
                <a:latin typeface="Arial"/>
              </a:endParaRPr>
            </a:p>
          </p:txBody>
        </p:sp>
        <p:sp>
          <p:nvSpPr>
            <p:cNvPr id="186" name="CustomShape 37"/>
            <p:cNvSpPr/>
            <p:nvPr/>
          </p:nvSpPr>
          <p:spPr>
            <a:xfrm>
              <a:off x="3497400" y="2874960"/>
              <a:ext cx="1323360" cy="459720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cecff"/>
                </a:gs>
              </a:gsLst>
              <a:path path="rect">
                <a:fillToRect l="50000" t="50000" r="50000" b="50000"/>
              </a:path>
            </a:gradFill>
            <a:ln w="12600">
              <a:solidFill>
                <a:srgbClr val="ff99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87" name="CustomShape 38"/>
            <p:cNvSpPr/>
            <p:nvPr/>
          </p:nvSpPr>
          <p:spPr>
            <a:xfrm>
              <a:off x="3587760" y="2949480"/>
              <a:ext cx="1142280" cy="259200"/>
            </a:xfrm>
            <a:prstGeom prst="rect">
              <a:avLst/>
            </a:prstGeom>
            <a:noFill/>
            <a:ln w="9525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2160" rIns="92160" tIns="46080" bIns="46080" anchor="t">
              <a:spAutoFit/>
            </a:bodyPr>
            <a:p>
              <a:pPr algn="ctr">
                <a:lnSpc>
                  <a:spcPct val="100000"/>
                </a:lnSpc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r>
                <a:rPr b="0" i="1" lang="it-IT" sz="1100" spc="-1" strike="noStrike">
                  <a:solidFill>
                    <a:srgbClr val="000000"/>
                  </a:solidFill>
                  <a:latin typeface="Univers 65 Bold"/>
                  <a:ea typeface="Microsoft YaHei"/>
                </a:rPr>
                <a:t>Medio</a:t>
              </a:r>
              <a:endParaRPr b="0" lang="it-IT" sz="1100" spc="-1" strike="noStrike">
                <a:latin typeface="Arial"/>
              </a:endParaRPr>
            </a:p>
          </p:txBody>
        </p:sp>
        <p:sp>
          <p:nvSpPr>
            <p:cNvPr id="188" name="CustomShape 39"/>
            <p:cNvSpPr/>
            <p:nvPr/>
          </p:nvSpPr>
          <p:spPr>
            <a:xfrm>
              <a:off x="3492360" y="3340080"/>
              <a:ext cx="1320120" cy="461520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d4e678"/>
                </a:gs>
              </a:gsLst>
              <a:path path="rect">
                <a:fillToRect l="50000" t="50000" r="50000" b="50000"/>
              </a:path>
            </a:gradFill>
            <a:ln w="12600">
              <a:solidFill>
                <a:srgbClr val="ff99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89" name="CustomShape 40"/>
            <p:cNvSpPr/>
            <p:nvPr/>
          </p:nvSpPr>
          <p:spPr>
            <a:xfrm>
              <a:off x="4818240" y="3809880"/>
              <a:ext cx="1223280" cy="461520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d4e678"/>
                </a:gs>
              </a:gsLst>
              <a:path path="rect">
                <a:fillToRect l="50000" t="50000" r="50000" b="50000"/>
              </a:path>
            </a:gradFill>
            <a:ln w="12600">
              <a:solidFill>
                <a:srgbClr val="ff99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90" name="CustomShape 41"/>
            <p:cNvSpPr/>
            <p:nvPr/>
          </p:nvSpPr>
          <p:spPr>
            <a:xfrm>
              <a:off x="3492360" y="3809880"/>
              <a:ext cx="1320120" cy="461520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d4e678"/>
                </a:gs>
              </a:gsLst>
              <a:path path="rect">
                <a:fillToRect l="50000" t="50000" r="50000" b="50000"/>
              </a:path>
            </a:gradFill>
            <a:ln w="12600">
              <a:solidFill>
                <a:srgbClr val="ff99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91" name="CustomShape 42"/>
            <p:cNvSpPr/>
            <p:nvPr/>
          </p:nvSpPr>
          <p:spPr>
            <a:xfrm>
              <a:off x="5114880" y="3886200"/>
              <a:ext cx="702720" cy="259200"/>
            </a:xfrm>
            <a:prstGeom prst="rect">
              <a:avLst/>
            </a:prstGeom>
            <a:noFill/>
            <a:ln w="9525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2160" rIns="92160" tIns="46080" bIns="46080" anchor="t">
              <a:spAutoFit/>
            </a:bodyPr>
            <a:p>
              <a:pPr algn="ctr">
                <a:lnSpc>
                  <a:spcPct val="100000"/>
                </a:lnSpc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r>
                <a:rPr b="0" i="1" lang="it-IT" sz="1100" spc="-1" strike="noStrike">
                  <a:solidFill>
                    <a:srgbClr val="000000"/>
                  </a:solidFill>
                  <a:latin typeface="Univers 65 Bold"/>
                  <a:ea typeface="Microsoft YaHei"/>
                </a:rPr>
                <a:t>Basso</a:t>
              </a:r>
              <a:endParaRPr b="0" lang="it-IT" sz="1100" spc="-1" strike="noStrike">
                <a:latin typeface="Arial"/>
              </a:endParaRPr>
            </a:p>
          </p:txBody>
        </p:sp>
        <p:sp>
          <p:nvSpPr>
            <p:cNvPr id="192" name="CustomShape 43"/>
            <p:cNvSpPr/>
            <p:nvPr/>
          </p:nvSpPr>
          <p:spPr>
            <a:xfrm>
              <a:off x="4818240" y="4272120"/>
              <a:ext cx="1223280" cy="459720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d4e678"/>
                </a:gs>
              </a:gsLst>
              <a:path path="rect">
                <a:fillToRect l="50000" t="50000" r="50000" b="50000"/>
              </a:path>
            </a:gradFill>
            <a:ln w="12600">
              <a:solidFill>
                <a:srgbClr val="ff99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93" name="CustomShape 44"/>
            <p:cNvSpPr/>
            <p:nvPr/>
          </p:nvSpPr>
          <p:spPr>
            <a:xfrm>
              <a:off x="3492360" y="4272120"/>
              <a:ext cx="1320120" cy="459720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d4e678"/>
                </a:gs>
              </a:gsLst>
              <a:path path="rect">
                <a:fillToRect l="50000" t="50000" r="50000" b="50000"/>
              </a:path>
            </a:gradFill>
            <a:ln w="12600">
              <a:solidFill>
                <a:srgbClr val="ff99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94" name="CustomShape 45"/>
            <p:cNvSpPr/>
            <p:nvPr/>
          </p:nvSpPr>
          <p:spPr>
            <a:xfrm>
              <a:off x="4889520" y="4341960"/>
              <a:ext cx="1128240" cy="259200"/>
            </a:xfrm>
            <a:prstGeom prst="rect">
              <a:avLst/>
            </a:prstGeom>
            <a:noFill/>
            <a:ln w="9525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2160" rIns="92160" tIns="46080" bIns="46080" anchor="t">
              <a:spAutoFit/>
            </a:bodyPr>
            <a:p>
              <a:pPr algn="ctr">
                <a:lnSpc>
                  <a:spcPct val="100000"/>
                </a:lnSpc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r>
                <a:rPr b="0" i="1" lang="it-IT" sz="1100" spc="-1" strike="noStrike">
                  <a:solidFill>
                    <a:srgbClr val="000000"/>
                  </a:solidFill>
                  <a:latin typeface="Univers 65 Bold"/>
                  <a:ea typeface="Microsoft YaHei"/>
                </a:rPr>
                <a:t>Basso</a:t>
              </a:r>
              <a:endParaRPr b="0" lang="it-IT" sz="1100" spc="-1" strike="noStrike">
                <a:latin typeface="Arial"/>
              </a:endParaRPr>
            </a:p>
          </p:txBody>
        </p:sp>
        <p:sp>
          <p:nvSpPr>
            <p:cNvPr id="195" name="CustomShape 46"/>
            <p:cNvSpPr/>
            <p:nvPr/>
          </p:nvSpPr>
          <p:spPr>
            <a:xfrm>
              <a:off x="7381800" y="3367080"/>
              <a:ext cx="1315440" cy="416880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ff99ff"/>
                </a:gs>
              </a:gsLst>
              <a:path path="rect">
                <a:fillToRect l="50000" t="50000" r="50000" b="50000"/>
              </a:path>
            </a:gradFill>
            <a:ln w="12600">
              <a:solidFill>
                <a:srgbClr val="ff99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r>
                <a:rPr b="0" i="1" lang="it-IT" sz="1100" spc="-1" strike="noStrike">
                  <a:solidFill>
                    <a:srgbClr val="000000"/>
                  </a:solidFill>
                  <a:latin typeface="Univers 65 Bold"/>
                  <a:ea typeface="Microsoft YaHei"/>
                </a:rPr>
                <a:t>Medio Alto</a:t>
              </a:r>
              <a:endParaRPr b="0" lang="it-IT" sz="1100" spc="-1" strike="noStrike">
                <a:latin typeface="Arial"/>
              </a:endParaRPr>
            </a:p>
          </p:txBody>
        </p:sp>
        <p:sp>
          <p:nvSpPr>
            <p:cNvPr id="196" name="CustomShape 47"/>
            <p:cNvSpPr/>
            <p:nvPr/>
          </p:nvSpPr>
          <p:spPr>
            <a:xfrm>
              <a:off x="4829040" y="3340080"/>
              <a:ext cx="1220040" cy="459720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cecff"/>
                </a:gs>
              </a:gsLst>
              <a:path path="rect">
                <a:fillToRect l="50000" t="50000" r="50000" b="50000"/>
              </a:path>
            </a:gradFill>
            <a:ln w="12600">
              <a:solidFill>
                <a:srgbClr val="ff99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  <a:spcBef>
                  <a:spcPts val="550"/>
                </a:spcBef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r>
                <a:rPr b="0" i="1" lang="it-IT" sz="1100" spc="-1" strike="noStrike">
                  <a:solidFill>
                    <a:srgbClr val="000099"/>
                  </a:solidFill>
                  <a:latin typeface="Univers 55"/>
                  <a:ea typeface="Microsoft YaHei"/>
                </a:rPr>
                <a:t>Medio</a:t>
              </a:r>
              <a:endParaRPr b="0" lang="it-IT" sz="1100" spc="-1" strike="noStrike">
                <a:latin typeface="Arial"/>
              </a:endParaRPr>
            </a:p>
          </p:txBody>
        </p:sp>
        <p:sp>
          <p:nvSpPr>
            <p:cNvPr id="197" name="CustomShape 48"/>
            <p:cNvSpPr/>
            <p:nvPr/>
          </p:nvSpPr>
          <p:spPr>
            <a:xfrm>
              <a:off x="3768840" y="3421080"/>
              <a:ext cx="701280" cy="259200"/>
            </a:xfrm>
            <a:prstGeom prst="rect">
              <a:avLst/>
            </a:prstGeom>
            <a:noFill/>
            <a:ln w="9525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2160" rIns="92160" tIns="46080" bIns="46080" anchor="t">
              <a:spAutoFit/>
            </a:bodyPr>
            <a:p>
              <a:pPr algn="ctr">
                <a:lnSpc>
                  <a:spcPct val="100000"/>
                </a:lnSpc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r>
                <a:rPr b="0" i="1" lang="it-IT" sz="1100" spc="-1" strike="noStrike">
                  <a:solidFill>
                    <a:srgbClr val="000000"/>
                  </a:solidFill>
                  <a:latin typeface="Univers 65 Bold"/>
                  <a:ea typeface="Microsoft YaHei"/>
                </a:rPr>
                <a:t>Basso </a:t>
              </a:r>
              <a:endParaRPr b="0" lang="it-IT" sz="1100" spc="-1" strike="noStrike">
                <a:latin typeface="Arial"/>
              </a:endParaRPr>
            </a:p>
          </p:txBody>
        </p:sp>
        <p:sp>
          <p:nvSpPr>
            <p:cNvPr id="198" name="CustomShape 49"/>
            <p:cNvSpPr/>
            <p:nvPr/>
          </p:nvSpPr>
          <p:spPr>
            <a:xfrm>
              <a:off x="3598920" y="4336920"/>
              <a:ext cx="1144080" cy="259200"/>
            </a:xfrm>
            <a:prstGeom prst="rect">
              <a:avLst/>
            </a:prstGeom>
            <a:noFill/>
            <a:ln w="9525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2160" rIns="92160" tIns="46080" bIns="46080" anchor="t">
              <a:spAutoFit/>
            </a:bodyPr>
            <a:p>
              <a:pPr algn="ctr">
                <a:lnSpc>
                  <a:spcPct val="100000"/>
                </a:lnSpc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r>
                <a:rPr b="0" i="1" lang="it-IT" sz="1100" spc="-1" strike="noStrike">
                  <a:solidFill>
                    <a:srgbClr val="000000"/>
                  </a:solidFill>
                  <a:latin typeface="Univers 65 Bold"/>
                  <a:ea typeface="Microsoft YaHei"/>
                </a:rPr>
                <a:t>Basso</a:t>
              </a:r>
              <a:endParaRPr b="0" lang="it-IT" sz="1100" spc="-1" strike="noStrike">
                <a:latin typeface="Arial"/>
              </a:endParaRPr>
            </a:p>
          </p:txBody>
        </p:sp>
        <p:sp>
          <p:nvSpPr>
            <p:cNvPr id="199" name="CustomShape 50"/>
            <p:cNvSpPr/>
            <p:nvPr/>
          </p:nvSpPr>
          <p:spPr>
            <a:xfrm>
              <a:off x="3598920" y="3894120"/>
              <a:ext cx="1131480" cy="259200"/>
            </a:xfrm>
            <a:prstGeom prst="rect">
              <a:avLst/>
            </a:prstGeom>
            <a:noFill/>
            <a:ln w="9525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2160" rIns="92160" tIns="46080" bIns="46080" anchor="t">
              <a:spAutoFit/>
            </a:bodyPr>
            <a:p>
              <a:pPr algn="ctr">
                <a:lnSpc>
                  <a:spcPct val="100000"/>
                </a:lnSpc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r>
                <a:rPr b="0" i="1" lang="it-IT" sz="1100" spc="-1" strike="noStrike">
                  <a:solidFill>
                    <a:srgbClr val="000000"/>
                  </a:solidFill>
                  <a:latin typeface="Univers 65 Bold"/>
                  <a:ea typeface="Microsoft YaHei"/>
                </a:rPr>
                <a:t>Basso </a:t>
              </a:r>
              <a:endParaRPr b="0" lang="it-IT" sz="1100" spc="-1" strike="noStrike">
                <a:latin typeface="Arial"/>
              </a:endParaRPr>
            </a:p>
          </p:txBody>
        </p:sp>
        <p:sp>
          <p:nvSpPr>
            <p:cNvPr id="200" name="CustomShape 51"/>
            <p:cNvSpPr/>
            <p:nvPr/>
          </p:nvSpPr>
          <p:spPr>
            <a:xfrm>
              <a:off x="4259160" y="5432400"/>
              <a:ext cx="3777840" cy="699480"/>
            </a:xfrm>
            <a:prstGeom prst="rect">
              <a:avLst/>
            </a:prstGeom>
            <a:noFill/>
            <a:ln w="9525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ctr">
                <a:lnSpc>
                  <a:spcPct val="100000"/>
                </a:lnSpc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r>
                <a:rPr b="0" lang="it-IT" sz="2000" spc="-1" strike="noStrike">
                  <a:solidFill>
                    <a:srgbClr val="404040"/>
                  </a:solidFill>
                  <a:latin typeface="Calibri Light"/>
                  <a:ea typeface="Microsoft YaHei"/>
                </a:rPr>
                <a:t>Probabilità     </a:t>
              </a:r>
              <a:br>
                <a:rPr sz="1800"/>
              </a:br>
              <a:r>
                <a:rPr b="0" lang="it-IT" sz="2000" spc="-1" strike="noStrike">
                  <a:solidFill>
                    <a:srgbClr val="404040"/>
                  </a:solidFill>
                  <a:latin typeface="Calibri Light"/>
                  <a:ea typeface="Microsoft YaHei"/>
                </a:rPr>
                <a:t>Scala da 1 a 5</a:t>
              </a:r>
              <a:endParaRPr b="0" lang="it-IT" sz="2000" spc="-1" strike="noStrike">
                <a:latin typeface="Arial"/>
              </a:endParaRPr>
            </a:p>
          </p:txBody>
        </p:sp>
        <p:sp>
          <p:nvSpPr>
            <p:cNvPr id="201" name="CustomShape 52"/>
            <p:cNvSpPr/>
            <p:nvPr/>
          </p:nvSpPr>
          <p:spPr>
            <a:xfrm rot="16200000">
              <a:off x="-210240" y="3268080"/>
              <a:ext cx="2801520" cy="607320"/>
            </a:xfrm>
            <a:prstGeom prst="rect">
              <a:avLst/>
            </a:prstGeom>
            <a:noFill/>
            <a:ln w="9525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ctr">
                <a:lnSpc>
                  <a:spcPct val="85000"/>
                </a:lnSpc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r>
                <a:rPr b="0" lang="it-IT" sz="2000" spc="-1" strike="noStrike">
                  <a:solidFill>
                    <a:srgbClr val="404040"/>
                  </a:solidFill>
                  <a:latin typeface="Calibri Light"/>
                  <a:ea typeface="Microsoft YaHei"/>
                </a:rPr>
                <a:t>Impatto </a:t>
              </a:r>
              <a:br>
                <a:rPr sz="1800"/>
              </a:br>
              <a:r>
                <a:rPr b="0" lang="it-IT" sz="2000" spc="-1" strike="noStrike">
                  <a:solidFill>
                    <a:srgbClr val="404040"/>
                  </a:solidFill>
                  <a:latin typeface="Calibri Light"/>
                  <a:ea typeface="Microsoft YaHei"/>
                </a:rPr>
                <a:t>Scala da 1a 5</a:t>
              </a:r>
              <a:endParaRPr b="0" lang="it-IT" sz="2000" spc="-1" strike="noStrike">
                <a:latin typeface="Arial"/>
              </a:endParaRPr>
            </a:p>
          </p:txBody>
        </p:sp>
        <p:sp>
          <p:nvSpPr>
            <p:cNvPr id="202" name="Line 53"/>
            <p:cNvSpPr/>
            <p:nvPr/>
          </p:nvSpPr>
          <p:spPr>
            <a:xfrm>
              <a:off x="3509640" y="2387160"/>
              <a:ext cx="360" cy="2365560"/>
            </a:xfrm>
            <a:prstGeom prst="line">
              <a:avLst/>
            </a:prstGeom>
            <a:ln w="1908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03" name="CustomShape 54"/>
            <p:cNvSpPr/>
            <p:nvPr/>
          </p:nvSpPr>
          <p:spPr>
            <a:xfrm>
              <a:off x="4567320" y="4325760"/>
              <a:ext cx="345600" cy="151920"/>
            </a:xfrm>
            <a:prstGeom prst="rect">
              <a:avLst/>
            </a:prstGeom>
            <a:noFill/>
            <a:ln w="9525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t">
              <a:spAutoFit/>
            </a:bodyPr>
            <a:p>
              <a:pPr algn="ctr">
                <a:lnSpc>
                  <a:spcPct val="100000"/>
                </a:lnSpc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r>
                <a:rPr b="1" i="1" lang="it-IT" sz="1000" spc="-1" strike="noStrike">
                  <a:solidFill>
                    <a:srgbClr val="000000"/>
                  </a:solidFill>
                  <a:latin typeface="Univers 65 Bold"/>
                  <a:ea typeface="Microsoft YaHei"/>
                </a:rPr>
                <a:t>1</a:t>
              </a:r>
              <a:endParaRPr b="0" lang="it-IT" sz="1000" spc="-1" strike="noStrike">
                <a:latin typeface="Arial"/>
              </a:endParaRPr>
            </a:p>
          </p:txBody>
        </p:sp>
        <p:sp>
          <p:nvSpPr>
            <p:cNvPr id="204" name="CustomShape 55"/>
            <p:cNvSpPr/>
            <p:nvPr/>
          </p:nvSpPr>
          <p:spPr>
            <a:xfrm>
              <a:off x="4567320" y="3832200"/>
              <a:ext cx="345600" cy="151920"/>
            </a:xfrm>
            <a:prstGeom prst="rect">
              <a:avLst/>
            </a:prstGeom>
            <a:noFill/>
            <a:ln w="9525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t">
              <a:spAutoFit/>
            </a:bodyPr>
            <a:p>
              <a:pPr algn="ctr">
                <a:lnSpc>
                  <a:spcPct val="100000"/>
                </a:lnSpc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r>
                <a:rPr b="1" i="1" lang="it-IT" sz="1000" spc="-1" strike="noStrike">
                  <a:solidFill>
                    <a:srgbClr val="000000"/>
                  </a:solidFill>
                  <a:latin typeface="Univers 65 Bold"/>
                  <a:ea typeface="Microsoft YaHei"/>
                </a:rPr>
                <a:t>2</a:t>
              </a:r>
              <a:endParaRPr b="0" lang="it-IT" sz="1000" spc="-1" strike="noStrike">
                <a:latin typeface="Arial"/>
              </a:endParaRPr>
            </a:p>
          </p:txBody>
        </p:sp>
        <p:sp>
          <p:nvSpPr>
            <p:cNvPr id="205" name="CustomShape 56"/>
            <p:cNvSpPr/>
            <p:nvPr/>
          </p:nvSpPr>
          <p:spPr>
            <a:xfrm>
              <a:off x="4567320" y="3398760"/>
              <a:ext cx="345600" cy="151920"/>
            </a:xfrm>
            <a:prstGeom prst="rect">
              <a:avLst/>
            </a:prstGeom>
            <a:noFill/>
            <a:ln w="9525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t">
              <a:spAutoFit/>
            </a:bodyPr>
            <a:p>
              <a:pPr algn="ctr">
                <a:lnSpc>
                  <a:spcPct val="100000"/>
                </a:lnSpc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r>
                <a:rPr b="1" i="1" lang="it-IT" sz="1000" spc="-1" strike="noStrike">
                  <a:solidFill>
                    <a:srgbClr val="000000"/>
                  </a:solidFill>
                  <a:latin typeface="Univers 65 Bold"/>
                  <a:ea typeface="Microsoft YaHei"/>
                </a:rPr>
                <a:t>3</a:t>
              </a:r>
              <a:endParaRPr b="0" lang="it-IT" sz="1000" spc="-1" strike="noStrike">
                <a:latin typeface="Arial"/>
              </a:endParaRPr>
            </a:p>
          </p:txBody>
        </p:sp>
        <p:sp>
          <p:nvSpPr>
            <p:cNvPr id="206" name="CustomShape 57"/>
            <p:cNvSpPr/>
            <p:nvPr/>
          </p:nvSpPr>
          <p:spPr>
            <a:xfrm>
              <a:off x="4567320" y="2927520"/>
              <a:ext cx="345600" cy="151920"/>
            </a:xfrm>
            <a:prstGeom prst="rect">
              <a:avLst/>
            </a:prstGeom>
            <a:noFill/>
            <a:ln w="9525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t">
              <a:spAutoFit/>
            </a:bodyPr>
            <a:p>
              <a:pPr algn="ctr">
                <a:lnSpc>
                  <a:spcPct val="100000"/>
                </a:lnSpc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r>
                <a:rPr b="1" i="1" lang="it-IT" sz="1000" spc="-1" strike="noStrike">
                  <a:solidFill>
                    <a:srgbClr val="000000"/>
                  </a:solidFill>
                  <a:latin typeface="Univers 65 Bold"/>
                  <a:ea typeface="Microsoft YaHei"/>
                </a:rPr>
                <a:t>4</a:t>
              </a:r>
              <a:endParaRPr b="0" lang="it-IT" sz="1000" spc="-1" strike="noStrike">
                <a:latin typeface="Arial"/>
              </a:endParaRPr>
            </a:p>
          </p:txBody>
        </p:sp>
        <p:sp>
          <p:nvSpPr>
            <p:cNvPr id="207" name="CustomShape 58"/>
            <p:cNvSpPr/>
            <p:nvPr/>
          </p:nvSpPr>
          <p:spPr>
            <a:xfrm>
              <a:off x="4567320" y="2430360"/>
              <a:ext cx="345600" cy="151920"/>
            </a:xfrm>
            <a:prstGeom prst="rect">
              <a:avLst/>
            </a:prstGeom>
            <a:noFill/>
            <a:ln w="9525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t">
              <a:spAutoFit/>
            </a:bodyPr>
            <a:p>
              <a:pPr algn="ctr">
                <a:lnSpc>
                  <a:spcPct val="100000"/>
                </a:lnSpc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r>
                <a:rPr b="1" i="1" lang="it-IT" sz="1000" spc="-1" strike="noStrike">
                  <a:solidFill>
                    <a:srgbClr val="000000"/>
                  </a:solidFill>
                  <a:latin typeface="Univers 65 Bold"/>
                  <a:ea typeface="Microsoft YaHei"/>
                </a:rPr>
                <a:t>5</a:t>
              </a:r>
              <a:endParaRPr b="0" lang="it-IT" sz="1000" spc="-1" strike="noStrike">
                <a:latin typeface="Arial"/>
              </a:endParaRPr>
            </a:p>
          </p:txBody>
        </p:sp>
        <p:sp>
          <p:nvSpPr>
            <p:cNvPr id="208" name="CustomShape 59"/>
            <p:cNvSpPr/>
            <p:nvPr/>
          </p:nvSpPr>
          <p:spPr>
            <a:xfrm>
              <a:off x="5797440" y="4325760"/>
              <a:ext cx="345600" cy="151920"/>
            </a:xfrm>
            <a:prstGeom prst="rect">
              <a:avLst/>
            </a:prstGeom>
            <a:noFill/>
            <a:ln w="9525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t">
              <a:spAutoFit/>
            </a:bodyPr>
            <a:p>
              <a:pPr algn="ctr">
                <a:lnSpc>
                  <a:spcPct val="100000"/>
                </a:lnSpc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r>
                <a:rPr b="1" i="1" lang="it-IT" sz="1000" spc="-1" strike="noStrike">
                  <a:solidFill>
                    <a:srgbClr val="000000"/>
                  </a:solidFill>
                  <a:latin typeface="Univers 65 Bold"/>
                  <a:ea typeface="Microsoft YaHei"/>
                </a:rPr>
                <a:t>2</a:t>
              </a:r>
              <a:endParaRPr b="0" lang="it-IT" sz="1000" spc="-1" strike="noStrike">
                <a:latin typeface="Arial"/>
              </a:endParaRPr>
            </a:p>
          </p:txBody>
        </p:sp>
        <p:sp>
          <p:nvSpPr>
            <p:cNvPr id="209" name="CustomShape 60"/>
            <p:cNvSpPr/>
            <p:nvPr/>
          </p:nvSpPr>
          <p:spPr>
            <a:xfrm>
              <a:off x="7118280" y="4282920"/>
              <a:ext cx="345600" cy="151920"/>
            </a:xfrm>
            <a:prstGeom prst="rect">
              <a:avLst/>
            </a:prstGeom>
            <a:noFill/>
            <a:ln w="9525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t">
              <a:spAutoFit/>
            </a:bodyPr>
            <a:p>
              <a:pPr algn="ctr">
                <a:lnSpc>
                  <a:spcPct val="100000"/>
                </a:lnSpc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r>
                <a:rPr b="1" i="1" lang="it-IT" sz="1000" spc="-1" strike="noStrike">
                  <a:solidFill>
                    <a:srgbClr val="000000"/>
                  </a:solidFill>
                  <a:latin typeface="Univers 65 Bold"/>
                  <a:ea typeface="Microsoft YaHei"/>
                </a:rPr>
                <a:t>3</a:t>
              </a:r>
              <a:endParaRPr b="0" lang="it-IT" sz="1000" spc="-1" strike="noStrike">
                <a:latin typeface="Arial"/>
              </a:endParaRPr>
            </a:p>
          </p:txBody>
        </p:sp>
        <p:sp>
          <p:nvSpPr>
            <p:cNvPr id="210" name="CustomShape 61"/>
            <p:cNvSpPr/>
            <p:nvPr/>
          </p:nvSpPr>
          <p:spPr>
            <a:xfrm>
              <a:off x="9671040" y="4282920"/>
              <a:ext cx="345600" cy="151920"/>
            </a:xfrm>
            <a:prstGeom prst="rect">
              <a:avLst/>
            </a:prstGeom>
            <a:noFill/>
            <a:ln w="9525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t">
              <a:spAutoFit/>
            </a:bodyPr>
            <a:p>
              <a:pPr algn="ctr">
                <a:lnSpc>
                  <a:spcPct val="100000"/>
                </a:lnSpc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r>
                <a:rPr b="1" i="1" lang="it-IT" sz="1000" spc="-1" strike="noStrike">
                  <a:solidFill>
                    <a:srgbClr val="000000"/>
                  </a:solidFill>
                  <a:latin typeface="Univers 65 Bold"/>
                  <a:ea typeface="Microsoft YaHei"/>
                </a:rPr>
                <a:t>5</a:t>
              </a:r>
              <a:endParaRPr b="0" lang="it-IT" sz="1000" spc="-1" strike="noStrike">
                <a:latin typeface="Arial"/>
              </a:endParaRPr>
            </a:p>
          </p:txBody>
        </p:sp>
        <p:sp>
          <p:nvSpPr>
            <p:cNvPr id="211" name="CustomShape 62"/>
            <p:cNvSpPr/>
            <p:nvPr/>
          </p:nvSpPr>
          <p:spPr>
            <a:xfrm>
              <a:off x="9671040" y="3355920"/>
              <a:ext cx="345600" cy="151920"/>
            </a:xfrm>
            <a:prstGeom prst="rect">
              <a:avLst/>
            </a:prstGeom>
            <a:noFill/>
            <a:ln w="9525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t">
              <a:spAutoFit/>
            </a:bodyPr>
            <a:p>
              <a:pPr algn="ctr">
                <a:lnSpc>
                  <a:spcPct val="100000"/>
                </a:lnSpc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r>
                <a:rPr b="1" i="1" lang="it-IT" sz="1000" spc="-1" strike="noStrike">
                  <a:solidFill>
                    <a:srgbClr val="000000"/>
                  </a:solidFill>
                  <a:latin typeface="Univers 65 Bold"/>
                  <a:ea typeface="Microsoft YaHei"/>
                </a:rPr>
                <a:t>15</a:t>
              </a:r>
              <a:endParaRPr b="0" lang="it-IT" sz="1000" spc="-1" strike="noStrike">
                <a:latin typeface="Arial"/>
              </a:endParaRPr>
            </a:p>
          </p:txBody>
        </p:sp>
        <p:sp>
          <p:nvSpPr>
            <p:cNvPr id="212" name="CustomShape 63"/>
            <p:cNvSpPr/>
            <p:nvPr/>
          </p:nvSpPr>
          <p:spPr>
            <a:xfrm>
              <a:off x="9671040" y="3852720"/>
              <a:ext cx="345600" cy="151920"/>
            </a:xfrm>
            <a:prstGeom prst="rect">
              <a:avLst/>
            </a:prstGeom>
            <a:noFill/>
            <a:ln w="9525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t">
              <a:spAutoFit/>
            </a:bodyPr>
            <a:p>
              <a:pPr algn="ctr">
                <a:lnSpc>
                  <a:spcPct val="100000"/>
                </a:lnSpc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r>
                <a:rPr b="1" i="1" lang="it-IT" sz="1000" spc="-1" strike="noStrike">
                  <a:solidFill>
                    <a:srgbClr val="000000"/>
                  </a:solidFill>
                  <a:latin typeface="Univers 65 Bold"/>
                  <a:ea typeface="Microsoft YaHei"/>
                </a:rPr>
                <a:t>10</a:t>
              </a:r>
              <a:endParaRPr b="0" lang="it-IT" sz="1000" spc="-1" strike="noStrike">
                <a:latin typeface="Arial"/>
              </a:endParaRPr>
            </a:p>
          </p:txBody>
        </p:sp>
        <p:sp>
          <p:nvSpPr>
            <p:cNvPr id="213" name="CustomShape 64"/>
            <p:cNvSpPr/>
            <p:nvPr/>
          </p:nvSpPr>
          <p:spPr>
            <a:xfrm>
              <a:off x="9671040" y="2884320"/>
              <a:ext cx="345600" cy="151920"/>
            </a:xfrm>
            <a:prstGeom prst="rect">
              <a:avLst/>
            </a:prstGeom>
            <a:noFill/>
            <a:ln w="9525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t">
              <a:spAutoFit/>
            </a:bodyPr>
            <a:p>
              <a:pPr algn="ctr">
                <a:lnSpc>
                  <a:spcPct val="100000"/>
                </a:lnSpc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r>
                <a:rPr b="1" i="1" lang="it-IT" sz="1000" spc="-1" strike="noStrike">
                  <a:solidFill>
                    <a:srgbClr val="000000"/>
                  </a:solidFill>
                  <a:latin typeface="Univers 65 Bold"/>
                  <a:ea typeface="Microsoft YaHei"/>
                </a:rPr>
                <a:t>20</a:t>
              </a:r>
              <a:endParaRPr b="0" lang="it-IT" sz="1000" spc="-1" strike="noStrike">
                <a:latin typeface="Arial"/>
              </a:endParaRPr>
            </a:p>
          </p:txBody>
        </p:sp>
        <p:sp>
          <p:nvSpPr>
            <p:cNvPr id="214" name="CustomShape 65"/>
            <p:cNvSpPr/>
            <p:nvPr/>
          </p:nvSpPr>
          <p:spPr>
            <a:xfrm>
              <a:off x="9671040" y="2387520"/>
              <a:ext cx="345600" cy="151920"/>
            </a:xfrm>
            <a:prstGeom prst="rect">
              <a:avLst/>
            </a:prstGeom>
            <a:noFill/>
            <a:ln w="9525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t">
              <a:spAutoFit/>
            </a:bodyPr>
            <a:p>
              <a:pPr algn="ctr">
                <a:lnSpc>
                  <a:spcPct val="100000"/>
                </a:lnSpc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r>
                <a:rPr b="0" lang="it-IT" sz="1000" spc="-1" strike="noStrike">
                  <a:solidFill>
                    <a:srgbClr val="000000"/>
                  </a:solidFill>
                  <a:latin typeface="Univers 65 Bold"/>
                  <a:ea typeface="Microsoft YaHei"/>
                </a:rPr>
                <a:t>25</a:t>
              </a:r>
              <a:endParaRPr b="0" lang="it-IT" sz="1000" spc="-1" strike="noStrike">
                <a:latin typeface="Arial"/>
              </a:endParaRPr>
            </a:p>
          </p:txBody>
        </p:sp>
        <p:sp>
          <p:nvSpPr>
            <p:cNvPr id="215" name="CustomShape 66"/>
            <p:cNvSpPr/>
            <p:nvPr/>
          </p:nvSpPr>
          <p:spPr>
            <a:xfrm>
              <a:off x="8439120" y="2387520"/>
              <a:ext cx="345600" cy="151920"/>
            </a:xfrm>
            <a:prstGeom prst="rect">
              <a:avLst/>
            </a:prstGeom>
            <a:noFill/>
            <a:ln w="9525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t">
              <a:spAutoFit/>
            </a:bodyPr>
            <a:p>
              <a:pPr algn="ctr">
                <a:lnSpc>
                  <a:spcPct val="100000"/>
                </a:lnSpc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r>
                <a:rPr b="0" lang="it-IT" sz="1000" spc="-1" strike="noStrike">
                  <a:solidFill>
                    <a:srgbClr val="000000"/>
                  </a:solidFill>
                  <a:latin typeface="Univers 65 Bold"/>
                  <a:ea typeface="Microsoft YaHei"/>
                </a:rPr>
                <a:t>20</a:t>
              </a:r>
              <a:endParaRPr b="0" lang="it-IT" sz="1000" spc="-1" strike="noStrike">
                <a:latin typeface="Arial"/>
              </a:endParaRPr>
            </a:p>
          </p:txBody>
        </p:sp>
        <p:sp>
          <p:nvSpPr>
            <p:cNvPr id="216" name="CustomShape 67"/>
            <p:cNvSpPr/>
            <p:nvPr/>
          </p:nvSpPr>
          <p:spPr>
            <a:xfrm>
              <a:off x="8439120" y="2884320"/>
              <a:ext cx="345600" cy="151920"/>
            </a:xfrm>
            <a:prstGeom prst="rect">
              <a:avLst/>
            </a:prstGeom>
            <a:noFill/>
            <a:ln w="9525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t">
              <a:spAutoFit/>
            </a:bodyPr>
            <a:p>
              <a:pPr algn="ctr">
                <a:lnSpc>
                  <a:spcPct val="100000"/>
                </a:lnSpc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r>
                <a:rPr b="1" i="1" lang="it-IT" sz="1000" spc="-1" strike="noStrike">
                  <a:solidFill>
                    <a:srgbClr val="000000"/>
                  </a:solidFill>
                  <a:latin typeface="Univers 65 Bold"/>
                  <a:ea typeface="Microsoft YaHei"/>
                </a:rPr>
                <a:t>16</a:t>
              </a:r>
              <a:endParaRPr b="0" lang="it-IT" sz="1000" spc="-1" strike="noStrike">
                <a:latin typeface="Arial"/>
              </a:endParaRPr>
            </a:p>
          </p:txBody>
        </p:sp>
        <p:sp>
          <p:nvSpPr>
            <p:cNvPr id="217" name="CustomShape 68"/>
            <p:cNvSpPr/>
            <p:nvPr/>
          </p:nvSpPr>
          <p:spPr>
            <a:xfrm>
              <a:off x="8439120" y="3355920"/>
              <a:ext cx="345600" cy="151920"/>
            </a:xfrm>
            <a:prstGeom prst="rect">
              <a:avLst/>
            </a:prstGeom>
            <a:noFill/>
            <a:ln w="9525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t">
              <a:spAutoFit/>
            </a:bodyPr>
            <a:p>
              <a:pPr algn="ctr">
                <a:lnSpc>
                  <a:spcPct val="100000"/>
                </a:lnSpc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r>
                <a:rPr b="1" i="1" lang="it-IT" sz="1000" spc="-1" strike="noStrike">
                  <a:solidFill>
                    <a:srgbClr val="000000"/>
                  </a:solidFill>
                  <a:latin typeface="Univers 65 Bold"/>
                  <a:ea typeface="Microsoft YaHei"/>
                </a:rPr>
                <a:t>12</a:t>
              </a:r>
              <a:endParaRPr b="0" lang="it-IT" sz="1000" spc="-1" strike="noStrike">
                <a:latin typeface="Arial"/>
              </a:endParaRPr>
            </a:p>
          </p:txBody>
        </p:sp>
        <p:sp>
          <p:nvSpPr>
            <p:cNvPr id="218" name="CustomShape 69"/>
            <p:cNvSpPr/>
            <p:nvPr/>
          </p:nvSpPr>
          <p:spPr>
            <a:xfrm>
              <a:off x="8439120" y="3789360"/>
              <a:ext cx="345600" cy="151920"/>
            </a:xfrm>
            <a:prstGeom prst="rect">
              <a:avLst/>
            </a:prstGeom>
            <a:noFill/>
            <a:ln w="9525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t">
              <a:spAutoFit/>
            </a:bodyPr>
            <a:p>
              <a:pPr algn="ctr">
                <a:lnSpc>
                  <a:spcPct val="100000"/>
                </a:lnSpc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r>
                <a:rPr b="1" i="1" lang="it-IT" sz="1000" spc="-1" strike="noStrike">
                  <a:solidFill>
                    <a:srgbClr val="000000"/>
                  </a:solidFill>
                  <a:latin typeface="Univers 65 Bold"/>
                  <a:ea typeface="Microsoft YaHei"/>
                </a:rPr>
                <a:t>8</a:t>
              </a:r>
              <a:endParaRPr b="0" lang="it-IT" sz="1000" spc="-1" strike="noStrike">
                <a:latin typeface="Arial"/>
              </a:endParaRPr>
            </a:p>
          </p:txBody>
        </p:sp>
        <p:sp>
          <p:nvSpPr>
            <p:cNvPr id="219" name="CustomShape 70"/>
            <p:cNvSpPr/>
            <p:nvPr/>
          </p:nvSpPr>
          <p:spPr>
            <a:xfrm>
              <a:off x="7118280" y="3789360"/>
              <a:ext cx="345600" cy="151920"/>
            </a:xfrm>
            <a:prstGeom prst="rect">
              <a:avLst/>
            </a:prstGeom>
            <a:noFill/>
            <a:ln w="9525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t">
              <a:spAutoFit/>
            </a:bodyPr>
            <a:p>
              <a:pPr algn="ctr">
                <a:lnSpc>
                  <a:spcPct val="100000"/>
                </a:lnSpc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r>
                <a:rPr b="1" i="1" lang="it-IT" sz="1000" spc="-1" strike="noStrike">
                  <a:solidFill>
                    <a:srgbClr val="000000"/>
                  </a:solidFill>
                  <a:latin typeface="Univers 65 Bold"/>
                  <a:ea typeface="Microsoft YaHei"/>
                </a:rPr>
                <a:t>6</a:t>
              </a:r>
              <a:endParaRPr b="0" lang="it-IT" sz="1000" spc="-1" strike="noStrike">
                <a:latin typeface="Arial"/>
              </a:endParaRPr>
            </a:p>
          </p:txBody>
        </p:sp>
        <p:sp>
          <p:nvSpPr>
            <p:cNvPr id="220" name="CustomShape 71"/>
            <p:cNvSpPr/>
            <p:nvPr/>
          </p:nvSpPr>
          <p:spPr>
            <a:xfrm>
              <a:off x="7118280" y="3355920"/>
              <a:ext cx="345600" cy="151920"/>
            </a:xfrm>
            <a:prstGeom prst="rect">
              <a:avLst/>
            </a:prstGeom>
            <a:noFill/>
            <a:ln w="9525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t">
              <a:spAutoFit/>
            </a:bodyPr>
            <a:p>
              <a:pPr algn="ctr">
                <a:lnSpc>
                  <a:spcPct val="100000"/>
                </a:lnSpc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r>
                <a:rPr b="1" i="1" lang="it-IT" sz="1000" spc="-1" strike="noStrike">
                  <a:solidFill>
                    <a:srgbClr val="000000"/>
                  </a:solidFill>
                  <a:latin typeface="Univers 65 Bold"/>
                  <a:ea typeface="Microsoft YaHei"/>
                </a:rPr>
                <a:t>9</a:t>
              </a:r>
              <a:endParaRPr b="0" lang="it-IT" sz="1000" spc="-1" strike="noStrike">
                <a:latin typeface="Arial"/>
              </a:endParaRPr>
            </a:p>
          </p:txBody>
        </p:sp>
        <p:sp>
          <p:nvSpPr>
            <p:cNvPr id="221" name="CustomShape 72"/>
            <p:cNvSpPr/>
            <p:nvPr/>
          </p:nvSpPr>
          <p:spPr>
            <a:xfrm>
              <a:off x="7118280" y="2884320"/>
              <a:ext cx="345600" cy="151920"/>
            </a:xfrm>
            <a:prstGeom prst="rect">
              <a:avLst/>
            </a:prstGeom>
            <a:noFill/>
            <a:ln w="9525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t">
              <a:spAutoFit/>
            </a:bodyPr>
            <a:p>
              <a:pPr algn="ctr">
                <a:lnSpc>
                  <a:spcPct val="100000"/>
                </a:lnSpc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r>
                <a:rPr b="1" i="1" lang="it-IT" sz="1000" spc="-1" strike="noStrike">
                  <a:solidFill>
                    <a:srgbClr val="000000"/>
                  </a:solidFill>
                  <a:latin typeface="Univers 65 Bold"/>
                  <a:ea typeface="Microsoft YaHei"/>
                </a:rPr>
                <a:t>12</a:t>
              </a:r>
              <a:endParaRPr b="0" lang="it-IT" sz="1000" spc="-1" strike="noStrike">
                <a:latin typeface="Arial"/>
              </a:endParaRPr>
            </a:p>
          </p:txBody>
        </p:sp>
        <p:sp>
          <p:nvSpPr>
            <p:cNvPr id="222" name="CustomShape 73"/>
            <p:cNvSpPr/>
            <p:nvPr/>
          </p:nvSpPr>
          <p:spPr>
            <a:xfrm>
              <a:off x="5797440" y="2927520"/>
              <a:ext cx="345600" cy="151920"/>
            </a:xfrm>
            <a:prstGeom prst="rect">
              <a:avLst/>
            </a:prstGeom>
            <a:noFill/>
            <a:ln w="9525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t">
              <a:spAutoFit/>
            </a:bodyPr>
            <a:p>
              <a:pPr algn="ctr">
                <a:lnSpc>
                  <a:spcPct val="100000"/>
                </a:lnSpc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r>
                <a:rPr b="1" i="1" lang="it-IT" sz="1000" spc="-1" strike="noStrike">
                  <a:solidFill>
                    <a:srgbClr val="000000"/>
                  </a:solidFill>
                  <a:latin typeface="Univers 65 Bold"/>
                  <a:ea typeface="Microsoft YaHei"/>
                </a:rPr>
                <a:t>8</a:t>
              </a:r>
              <a:endParaRPr b="0" lang="it-IT" sz="1000" spc="-1" strike="noStrike">
                <a:latin typeface="Arial"/>
              </a:endParaRPr>
            </a:p>
          </p:txBody>
        </p:sp>
        <p:sp>
          <p:nvSpPr>
            <p:cNvPr id="223" name="CustomShape 74"/>
            <p:cNvSpPr/>
            <p:nvPr/>
          </p:nvSpPr>
          <p:spPr>
            <a:xfrm>
              <a:off x="5797440" y="3398760"/>
              <a:ext cx="345600" cy="151920"/>
            </a:xfrm>
            <a:prstGeom prst="rect">
              <a:avLst/>
            </a:prstGeom>
            <a:noFill/>
            <a:ln w="9525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t">
              <a:spAutoFit/>
            </a:bodyPr>
            <a:p>
              <a:pPr algn="ctr">
                <a:lnSpc>
                  <a:spcPct val="100000"/>
                </a:lnSpc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r>
                <a:rPr b="1" i="1" lang="it-IT" sz="1000" spc="-1" strike="noStrike">
                  <a:solidFill>
                    <a:srgbClr val="000000"/>
                  </a:solidFill>
                  <a:latin typeface="Univers 65 Bold"/>
                  <a:ea typeface="Microsoft YaHei"/>
                </a:rPr>
                <a:t>6</a:t>
              </a:r>
              <a:endParaRPr b="0" lang="it-IT" sz="1000" spc="-1" strike="noStrike">
                <a:latin typeface="Arial"/>
              </a:endParaRPr>
            </a:p>
          </p:txBody>
        </p:sp>
        <p:sp>
          <p:nvSpPr>
            <p:cNvPr id="224" name="CustomShape 75"/>
            <p:cNvSpPr/>
            <p:nvPr/>
          </p:nvSpPr>
          <p:spPr>
            <a:xfrm>
              <a:off x="5711760" y="2430360"/>
              <a:ext cx="345600" cy="151920"/>
            </a:xfrm>
            <a:prstGeom prst="rect">
              <a:avLst/>
            </a:prstGeom>
            <a:noFill/>
            <a:ln w="9525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t">
              <a:spAutoFit/>
            </a:bodyPr>
            <a:p>
              <a:pPr algn="ctr">
                <a:lnSpc>
                  <a:spcPct val="100000"/>
                </a:lnSpc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r>
                <a:rPr b="1" i="1" lang="it-IT" sz="1000" spc="-1" strike="noStrike">
                  <a:solidFill>
                    <a:srgbClr val="000000"/>
                  </a:solidFill>
                  <a:latin typeface="Univers 65 Bold"/>
                  <a:ea typeface="Microsoft YaHei"/>
                </a:rPr>
                <a:t>10</a:t>
              </a:r>
              <a:endParaRPr b="0" lang="it-IT" sz="1000" spc="-1" strike="noStrike">
                <a:latin typeface="Arial"/>
              </a:endParaRPr>
            </a:p>
          </p:txBody>
        </p:sp>
        <p:sp>
          <p:nvSpPr>
            <p:cNvPr id="225" name="CustomShape 76"/>
            <p:cNvSpPr/>
            <p:nvPr/>
          </p:nvSpPr>
          <p:spPr>
            <a:xfrm>
              <a:off x="7118280" y="2430360"/>
              <a:ext cx="345600" cy="151920"/>
            </a:xfrm>
            <a:prstGeom prst="rect">
              <a:avLst/>
            </a:prstGeom>
            <a:noFill/>
            <a:ln w="9525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t">
              <a:spAutoFit/>
            </a:bodyPr>
            <a:p>
              <a:pPr algn="ctr">
                <a:lnSpc>
                  <a:spcPct val="100000"/>
                </a:lnSpc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r>
                <a:rPr b="0" lang="it-IT" sz="1000" spc="-1" strike="noStrike">
                  <a:solidFill>
                    <a:srgbClr val="000000"/>
                  </a:solidFill>
                  <a:latin typeface="Univers 65 Bold"/>
                  <a:ea typeface="Microsoft YaHei"/>
                </a:rPr>
                <a:t>15</a:t>
              </a:r>
              <a:endParaRPr b="0" lang="it-IT" sz="1000" spc="-1" strike="noStrike">
                <a:latin typeface="Arial"/>
              </a:endParaRPr>
            </a:p>
          </p:txBody>
        </p:sp>
        <p:sp>
          <p:nvSpPr>
            <p:cNvPr id="226" name="CustomShape 77"/>
            <p:cNvSpPr/>
            <p:nvPr/>
          </p:nvSpPr>
          <p:spPr>
            <a:xfrm>
              <a:off x="5797440" y="3832200"/>
              <a:ext cx="345600" cy="151920"/>
            </a:xfrm>
            <a:prstGeom prst="rect">
              <a:avLst/>
            </a:prstGeom>
            <a:noFill/>
            <a:ln w="9525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t">
              <a:spAutoFit/>
            </a:bodyPr>
            <a:p>
              <a:pPr algn="ctr">
                <a:lnSpc>
                  <a:spcPct val="100000"/>
                </a:lnSpc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r>
                <a:rPr b="1" i="1" lang="it-IT" sz="1000" spc="-1" strike="noStrike">
                  <a:solidFill>
                    <a:srgbClr val="000000"/>
                  </a:solidFill>
                  <a:latin typeface="Univers 65 Bold"/>
                  <a:ea typeface="Microsoft YaHei"/>
                </a:rPr>
                <a:t>4</a:t>
              </a:r>
              <a:endParaRPr b="0" lang="it-IT" sz="1000" spc="-1" strike="noStrike">
                <a:latin typeface="Arial"/>
              </a:endParaRPr>
            </a:p>
          </p:txBody>
        </p:sp>
        <p:sp>
          <p:nvSpPr>
            <p:cNvPr id="227" name="CustomShape 78"/>
            <p:cNvSpPr/>
            <p:nvPr/>
          </p:nvSpPr>
          <p:spPr>
            <a:xfrm>
              <a:off x="7381800" y="4278240"/>
              <a:ext cx="1315440" cy="472680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cecff"/>
                </a:gs>
              </a:gsLst>
              <a:path path="rect">
                <a:fillToRect l="50000" t="50000" r="50000" b="50000"/>
              </a:path>
            </a:gradFill>
            <a:ln w="12600">
              <a:solidFill>
                <a:srgbClr val="ff99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r>
                <a:rPr b="0" lang="it-IT" sz="1000" spc="-1" strike="noStrike">
                  <a:solidFill>
                    <a:srgbClr val="000000"/>
                  </a:solidFill>
                  <a:latin typeface="Univers 55"/>
                  <a:ea typeface="Microsoft YaHei"/>
                </a:rPr>
                <a:t>Medio</a:t>
              </a:r>
              <a:endParaRPr b="0" lang="it-IT" sz="1000" spc="-1" strike="noStrike">
                <a:latin typeface="Arial"/>
              </a:endParaRPr>
            </a:p>
          </p:txBody>
        </p:sp>
        <p:sp>
          <p:nvSpPr>
            <p:cNvPr id="228" name="CustomShape 79"/>
            <p:cNvSpPr/>
            <p:nvPr/>
          </p:nvSpPr>
          <p:spPr>
            <a:xfrm>
              <a:off x="8439120" y="4325760"/>
              <a:ext cx="345600" cy="151920"/>
            </a:xfrm>
            <a:prstGeom prst="rect">
              <a:avLst/>
            </a:prstGeom>
            <a:noFill/>
            <a:ln w="9525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t">
              <a:spAutoFit/>
            </a:bodyPr>
            <a:p>
              <a:pPr algn="ctr">
                <a:lnSpc>
                  <a:spcPct val="100000"/>
                </a:lnSpc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r>
                <a:rPr b="1" i="1" lang="it-IT" sz="1000" spc="-1" strike="noStrike">
                  <a:solidFill>
                    <a:srgbClr val="000000"/>
                  </a:solidFill>
                  <a:latin typeface="Univers 65 Bold"/>
                  <a:ea typeface="Microsoft YaHei"/>
                </a:rPr>
                <a:t>4</a:t>
              </a:r>
              <a:endParaRPr b="0" lang="it-IT" sz="1000" spc="-1" strike="noStrike">
                <a:latin typeface="Arial"/>
              </a:endParaRPr>
            </a:p>
          </p:txBody>
        </p:sp>
        <p:sp>
          <p:nvSpPr>
            <p:cNvPr id="229" name="Line 80"/>
            <p:cNvSpPr/>
            <p:nvPr/>
          </p:nvSpPr>
          <p:spPr>
            <a:xfrm>
              <a:off x="3509640" y="4755960"/>
              <a:ext cx="6419880" cy="360"/>
            </a:xfrm>
            <a:prstGeom prst="line">
              <a:avLst/>
            </a:prstGeom>
            <a:ln w="1908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</p:grpSp>
      <p:pic>
        <p:nvPicPr>
          <p:cNvPr id="230" name="Picture 82" descr=""/>
          <p:cNvPicPr/>
          <p:nvPr/>
        </p:nvPicPr>
        <p:blipFill>
          <a:blip r:embed="rId1"/>
          <a:stretch/>
        </p:blipFill>
        <p:spPr>
          <a:xfrm>
            <a:off x="4457880" y="1397160"/>
            <a:ext cx="3261600" cy="4061880"/>
          </a:xfrm>
          <a:prstGeom prst="rect">
            <a:avLst/>
          </a:prstGeom>
          <a:ln w="9525">
            <a:noFill/>
          </a:ln>
        </p:spPr>
      </p:pic>
      <p:pic>
        <p:nvPicPr>
          <p:cNvPr id="231" name="Immagine 230" descr=""/>
          <p:cNvPicPr/>
          <p:nvPr/>
        </p:nvPicPr>
        <p:blipFill>
          <a:blip r:embed="rId2"/>
          <a:stretch/>
        </p:blipFill>
        <p:spPr>
          <a:xfrm>
            <a:off x="9297360" y="360000"/>
            <a:ext cx="2762280" cy="899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3820</TotalTime>
  <Application>LibreOffice/7.4.1.2$Windows_X86_64 LibreOffice_project/3c58a8f3a960df8bc8fd77b461821e42c061c5f0</Application>
  <AppVersion>15.0000</AppVersion>
  <Words>610</Words>
  <Paragraphs>166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2018-05-03T15:31:24Z</dcterms:created>
  <dc:creator>Ugo Porcu</dc:creator>
  <dc:description/>
  <dc:language>it-IT</dc:language>
  <cp:lastModifiedBy/>
  <cp:lastPrinted>1601-01-01T00:00:00Z</cp:lastPrinted>
  <dcterms:modified xsi:type="dcterms:W3CDTF">2024-02-01T10:23:11Z</dcterms:modified>
  <cp:revision>156</cp:revision>
  <dc:subject/>
  <dc:title>Presentazione standard di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HiddenSlides">
    <vt:i4>0</vt:i4>
  </property>
  <property fmtid="{D5CDD505-2E9C-101B-9397-08002B2CF9AE}" pid="3" name="HyperlinksChanged">
    <vt:bool>0</vt:bool>
  </property>
  <property fmtid="{D5CDD505-2E9C-101B-9397-08002B2CF9AE}" pid="4" name="LinksUpToDate">
    <vt:bool>0</vt:bool>
  </property>
  <property fmtid="{D5CDD505-2E9C-101B-9397-08002B2CF9AE}" pid="5" name="MMClips">
    <vt:i4>0</vt:i4>
  </property>
  <property fmtid="{D5CDD505-2E9C-101B-9397-08002B2CF9AE}" pid="6" name="Notes">
    <vt:i4>6</vt:i4>
  </property>
  <property fmtid="{D5CDD505-2E9C-101B-9397-08002B2CF9AE}" pid="7" name="PresentationFormat">
    <vt:lpwstr>Personalizzato</vt:lpwstr>
  </property>
  <property fmtid="{D5CDD505-2E9C-101B-9397-08002B2CF9AE}" pid="8" name="ScaleCrop">
    <vt:bool>0</vt:bool>
  </property>
  <property fmtid="{D5CDD505-2E9C-101B-9397-08002B2CF9AE}" pid="9" name="ShareDoc">
    <vt:bool>0</vt:bool>
  </property>
  <property fmtid="{D5CDD505-2E9C-101B-9397-08002B2CF9AE}" pid="10" name="Slides">
    <vt:i4>6</vt:i4>
  </property>
</Properties>
</file>